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7.jpg" ContentType="image/jp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8"/>
  </p:notesMasterIdLst>
  <p:sldIdLst>
    <p:sldId id="256" r:id="rId2"/>
    <p:sldId id="259" r:id="rId3"/>
    <p:sldId id="264" r:id="rId4"/>
    <p:sldId id="262" r:id="rId5"/>
    <p:sldId id="257" r:id="rId6"/>
    <p:sldId id="261" r:id="rId7"/>
    <p:sldId id="271" r:id="rId8"/>
    <p:sldId id="268" r:id="rId9"/>
    <p:sldId id="260" r:id="rId10"/>
    <p:sldId id="291" r:id="rId11"/>
    <p:sldId id="292" r:id="rId12"/>
    <p:sldId id="293" r:id="rId13"/>
    <p:sldId id="294" r:id="rId14"/>
    <p:sldId id="295" r:id="rId15"/>
    <p:sldId id="272" r:id="rId16"/>
    <p:sldId id="290" r:id="rId17"/>
  </p:sldIdLst>
  <p:sldSz cx="9144000" cy="5143500" type="screen16x9"/>
  <p:notesSz cx="6858000" cy="9144000"/>
  <p:embeddedFontLst>
    <p:embeddedFont>
      <p:font typeface="Agency FB" panose="020B0503020202020204" pitchFamily="34" charset="0"/>
      <p:regular r:id="rId19"/>
      <p:bold r:id="rId20"/>
    </p:embeddedFont>
    <p:embeddedFont>
      <p:font typeface="Roboto Condensed Light" panose="02000000000000000000" pitchFamily="2" charset="0"/>
      <p:regular r:id="rId21"/>
      <p:italic r:id="rId22"/>
    </p:embeddedFont>
    <p:embeddedFont>
      <p:font typeface="Saira SemiCondensed ExtraBold" panose="020B0604020202020204" charset="-94"/>
      <p:bold r:id="rId23"/>
    </p:embeddedFont>
    <p:embeddedFont>
      <p:font typeface="Sora"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30AEE96-B76C-4B93-B370-D6F5389BC359}">
  <a:tblStyle styleId="{430AEE96-B76C-4B93-B370-D6F5389BC35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65F68E2-48D1-43D0-84E2-A79E92DB863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42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eebc273f4e_0_19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 name="Google Shape;1756;geebc273f4e_0_19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3"/>
        <p:cNvGrpSpPr/>
        <p:nvPr/>
      </p:nvGrpSpPr>
      <p:grpSpPr>
        <a:xfrm>
          <a:off x="0" y="0"/>
          <a:ext cx="0" cy="0"/>
          <a:chOff x="0" y="0"/>
          <a:chExt cx="0" cy="0"/>
        </a:xfrm>
      </p:grpSpPr>
      <p:sp>
        <p:nvSpPr>
          <p:cNvPr id="4784" name="Google Shape;4784;geebc273f4e_0_21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5" name="Google Shape;4785;geebc273f4e_0_21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ea901b647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ea901b647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ea901b6474_0_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 name="Google Shape;1342;gea901b6474_0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ea901b6474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ea901b6474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ea901b647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ea901b647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ea901b6474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ea901b6474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
        <p:cNvGrpSpPr/>
        <p:nvPr/>
      </p:nvGrpSpPr>
      <p:grpSpPr>
        <a:xfrm>
          <a:off x="0" y="0"/>
          <a:ext cx="0" cy="0"/>
          <a:chOff x="0" y="0"/>
          <a:chExt cx="0" cy="0"/>
        </a:xfrm>
      </p:grpSpPr>
      <p:sp>
        <p:nvSpPr>
          <p:cNvPr id="1710" name="Google Shape;1710;geebc273f4e_0_19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1" name="Google Shape;1711;geebc273f4e_0_19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eebc273f4e_0_19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eebc273f4e_0_19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eea78fb5ef_1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eea78fb5ef_1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325" y="415225"/>
            <a:ext cx="5770800" cy="16083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5400">
                <a:latin typeface="Saira SemiCondensed ExtraBold"/>
                <a:ea typeface="Saira SemiCondensed ExtraBold"/>
                <a:cs typeface="Saira SemiCondensed ExtraBold"/>
                <a:sym typeface="Saira SemiCondensed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39325" y="2109200"/>
            <a:ext cx="3882000" cy="279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400">
                <a:latin typeface="Sora"/>
                <a:ea typeface="Sora"/>
                <a:cs typeface="Sora"/>
                <a:sym typeface="Sor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1799990">
            <a:off x="-621258" y="2601494"/>
            <a:ext cx="3812743" cy="3812743"/>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9000020">
            <a:off x="7089177" y="-831705"/>
            <a:ext cx="2447629" cy="2447629"/>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3_1_1">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631625" y="2039540"/>
            <a:ext cx="3805800" cy="5514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5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200" name="Google Shape;200;p23"/>
          <p:cNvSpPr txBox="1">
            <a:spLocks noGrp="1"/>
          </p:cNvSpPr>
          <p:nvPr>
            <p:ph type="subTitle" idx="1"/>
          </p:nvPr>
        </p:nvSpPr>
        <p:spPr>
          <a:xfrm>
            <a:off x="631625" y="2711675"/>
            <a:ext cx="4051200" cy="763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1" name="Google Shape;201;p23"/>
          <p:cNvSpPr/>
          <p:nvPr/>
        </p:nvSpPr>
        <p:spPr>
          <a:xfrm rot="9000020">
            <a:off x="7089177" y="-831705"/>
            <a:ext cx="2447629" cy="2447629"/>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3_1_1_1">
    <p:spTree>
      <p:nvGrpSpPr>
        <p:cNvPr id="1" name="Shape 202"/>
        <p:cNvGrpSpPr/>
        <p:nvPr/>
      </p:nvGrpSpPr>
      <p:grpSpPr>
        <a:xfrm>
          <a:off x="0" y="0"/>
          <a:ext cx="0" cy="0"/>
          <a:chOff x="0" y="0"/>
          <a:chExt cx="0" cy="0"/>
        </a:xfrm>
      </p:grpSpPr>
      <p:sp>
        <p:nvSpPr>
          <p:cNvPr id="203" name="Google Shape;203;p24"/>
          <p:cNvSpPr txBox="1">
            <a:spLocks noGrp="1"/>
          </p:cNvSpPr>
          <p:nvPr>
            <p:ph type="title"/>
          </p:nvPr>
        </p:nvSpPr>
        <p:spPr>
          <a:xfrm>
            <a:off x="4610825" y="2039540"/>
            <a:ext cx="3805800" cy="55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3500">
                <a:solidFill>
                  <a:schemeClr val="accent4"/>
                </a:solidFill>
              </a:defRPr>
            </a:lvl1pPr>
            <a:lvl2pPr lvl="1" algn="r" rtl="0">
              <a:spcBef>
                <a:spcPts val="0"/>
              </a:spcBef>
              <a:spcAft>
                <a:spcPts val="0"/>
              </a:spcAft>
              <a:buSzPts val="2800"/>
              <a:buNone/>
              <a:defRPr>
                <a:latin typeface="Sora"/>
                <a:ea typeface="Sora"/>
                <a:cs typeface="Sora"/>
                <a:sym typeface="Sora"/>
              </a:defRPr>
            </a:lvl2pPr>
            <a:lvl3pPr lvl="2" algn="r" rtl="0">
              <a:spcBef>
                <a:spcPts val="0"/>
              </a:spcBef>
              <a:spcAft>
                <a:spcPts val="0"/>
              </a:spcAft>
              <a:buSzPts val="2800"/>
              <a:buNone/>
              <a:defRPr>
                <a:latin typeface="Sora"/>
                <a:ea typeface="Sora"/>
                <a:cs typeface="Sora"/>
                <a:sym typeface="Sora"/>
              </a:defRPr>
            </a:lvl3pPr>
            <a:lvl4pPr lvl="3" algn="r" rtl="0">
              <a:spcBef>
                <a:spcPts val="0"/>
              </a:spcBef>
              <a:spcAft>
                <a:spcPts val="0"/>
              </a:spcAft>
              <a:buSzPts val="2800"/>
              <a:buNone/>
              <a:defRPr>
                <a:latin typeface="Sora"/>
                <a:ea typeface="Sora"/>
                <a:cs typeface="Sora"/>
                <a:sym typeface="Sora"/>
              </a:defRPr>
            </a:lvl4pPr>
            <a:lvl5pPr lvl="4" algn="r" rtl="0">
              <a:spcBef>
                <a:spcPts val="0"/>
              </a:spcBef>
              <a:spcAft>
                <a:spcPts val="0"/>
              </a:spcAft>
              <a:buSzPts val="2800"/>
              <a:buNone/>
              <a:defRPr>
                <a:latin typeface="Sora"/>
                <a:ea typeface="Sora"/>
                <a:cs typeface="Sora"/>
                <a:sym typeface="Sora"/>
              </a:defRPr>
            </a:lvl5pPr>
            <a:lvl6pPr lvl="5" algn="r" rtl="0">
              <a:spcBef>
                <a:spcPts val="0"/>
              </a:spcBef>
              <a:spcAft>
                <a:spcPts val="0"/>
              </a:spcAft>
              <a:buSzPts val="2800"/>
              <a:buNone/>
              <a:defRPr>
                <a:latin typeface="Sora"/>
                <a:ea typeface="Sora"/>
                <a:cs typeface="Sora"/>
                <a:sym typeface="Sora"/>
              </a:defRPr>
            </a:lvl6pPr>
            <a:lvl7pPr lvl="6" algn="r" rtl="0">
              <a:spcBef>
                <a:spcPts val="0"/>
              </a:spcBef>
              <a:spcAft>
                <a:spcPts val="0"/>
              </a:spcAft>
              <a:buSzPts val="2800"/>
              <a:buNone/>
              <a:defRPr>
                <a:latin typeface="Sora"/>
                <a:ea typeface="Sora"/>
                <a:cs typeface="Sora"/>
                <a:sym typeface="Sora"/>
              </a:defRPr>
            </a:lvl7pPr>
            <a:lvl8pPr lvl="7" algn="r" rtl="0">
              <a:spcBef>
                <a:spcPts val="0"/>
              </a:spcBef>
              <a:spcAft>
                <a:spcPts val="0"/>
              </a:spcAft>
              <a:buSzPts val="2800"/>
              <a:buNone/>
              <a:defRPr>
                <a:latin typeface="Sora"/>
                <a:ea typeface="Sora"/>
                <a:cs typeface="Sora"/>
                <a:sym typeface="Sora"/>
              </a:defRPr>
            </a:lvl8pPr>
            <a:lvl9pPr lvl="8" algn="r" rtl="0">
              <a:spcBef>
                <a:spcPts val="0"/>
              </a:spcBef>
              <a:spcAft>
                <a:spcPts val="0"/>
              </a:spcAft>
              <a:buSzPts val="2800"/>
              <a:buNone/>
              <a:defRPr>
                <a:latin typeface="Sora"/>
                <a:ea typeface="Sora"/>
                <a:cs typeface="Sora"/>
                <a:sym typeface="Sora"/>
              </a:defRPr>
            </a:lvl9pPr>
          </a:lstStyle>
          <a:p>
            <a:endParaRPr/>
          </a:p>
        </p:txBody>
      </p:sp>
      <p:sp>
        <p:nvSpPr>
          <p:cNvPr id="204" name="Google Shape;204;p24"/>
          <p:cNvSpPr txBox="1">
            <a:spLocks noGrp="1"/>
          </p:cNvSpPr>
          <p:nvPr>
            <p:ph type="subTitle" idx="1"/>
          </p:nvPr>
        </p:nvSpPr>
        <p:spPr>
          <a:xfrm>
            <a:off x="4365425" y="2711675"/>
            <a:ext cx="4051200" cy="763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5" name="Google Shape;205;p24"/>
          <p:cNvSpPr/>
          <p:nvPr/>
        </p:nvSpPr>
        <p:spPr>
          <a:xfrm rot="-1800031">
            <a:off x="-348730" y="2640965"/>
            <a:ext cx="3286064" cy="3286084"/>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5">
  <p:cSld name="CUSTOM_5_1_1_1_1">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flipH="1">
            <a:off x="694188" y="2784488"/>
            <a:ext cx="4250400" cy="684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500">
                <a:solidFill>
                  <a:schemeClr val="accent4"/>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8" name="Google Shape;258;p32"/>
          <p:cNvSpPr txBox="1">
            <a:spLocks noGrp="1"/>
          </p:cNvSpPr>
          <p:nvPr>
            <p:ph type="subTitle" idx="1"/>
          </p:nvPr>
        </p:nvSpPr>
        <p:spPr>
          <a:xfrm flipH="1">
            <a:off x="868788" y="3684413"/>
            <a:ext cx="4075800" cy="33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59" name="Google Shape;259;p32"/>
          <p:cNvSpPr txBox="1">
            <a:spLocks noGrp="1"/>
          </p:cNvSpPr>
          <p:nvPr>
            <p:ph type="title" idx="2" hasCustomPrompt="1"/>
          </p:nvPr>
        </p:nvSpPr>
        <p:spPr>
          <a:xfrm flipH="1">
            <a:off x="2726388" y="1587413"/>
            <a:ext cx="2218200" cy="1190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103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0" name="Google Shape;260;p32"/>
          <p:cNvSpPr/>
          <p:nvPr/>
        </p:nvSpPr>
        <p:spPr>
          <a:xfrm rot="10584227" flipH="1">
            <a:off x="5982502" y="3284721"/>
            <a:ext cx="3068274" cy="3068223"/>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rot="-288175" flipH="1">
            <a:off x="282778" y="-1177452"/>
            <a:ext cx="4200506" cy="4200506"/>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93"/>
        <p:cNvGrpSpPr/>
        <p:nvPr/>
      </p:nvGrpSpPr>
      <p:grpSpPr>
        <a:xfrm>
          <a:off x="0" y="0"/>
          <a:ext cx="0" cy="0"/>
          <a:chOff x="0" y="0"/>
          <a:chExt cx="0" cy="0"/>
        </a:xfrm>
      </p:grpSpPr>
      <p:grpSp>
        <p:nvGrpSpPr>
          <p:cNvPr id="294" name="Google Shape;294;p41"/>
          <p:cNvGrpSpPr/>
          <p:nvPr/>
        </p:nvGrpSpPr>
        <p:grpSpPr>
          <a:xfrm flipH="1">
            <a:off x="574557" y="785625"/>
            <a:ext cx="8174968" cy="4079838"/>
            <a:chOff x="803157" y="785625"/>
            <a:chExt cx="8174968" cy="4079838"/>
          </a:xfrm>
        </p:grpSpPr>
        <p:grpSp>
          <p:nvGrpSpPr>
            <p:cNvPr id="295" name="Google Shape;295;p41"/>
            <p:cNvGrpSpPr/>
            <p:nvPr/>
          </p:nvGrpSpPr>
          <p:grpSpPr>
            <a:xfrm>
              <a:off x="803157" y="4098576"/>
              <a:ext cx="545147" cy="506901"/>
              <a:chOff x="4818730" y="3307263"/>
              <a:chExt cx="1827512" cy="1699300"/>
            </a:xfrm>
          </p:grpSpPr>
          <p:sp>
            <p:nvSpPr>
              <p:cNvPr id="296" name="Google Shape;296;p41"/>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1"/>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1"/>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1"/>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1"/>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1"/>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1"/>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1"/>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1"/>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1"/>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1"/>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1"/>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1"/>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1"/>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1"/>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41"/>
            <p:cNvSpPr/>
            <p:nvPr/>
          </p:nvSpPr>
          <p:spPr>
            <a:xfrm>
              <a:off x="2505525" y="4165475"/>
              <a:ext cx="141300" cy="1413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2551425" y="785625"/>
              <a:ext cx="189600" cy="1896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8189350" y="851475"/>
              <a:ext cx="189600" cy="1896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41"/>
            <p:cNvGrpSpPr/>
            <p:nvPr/>
          </p:nvGrpSpPr>
          <p:grpSpPr>
            <a:xfrm rot="-7546048">
              <a:off x="3886452" y="4314969"/>
              <a:ext cx="660231" cy="356756"/>
              <a:chOff x="6755327" y="3818809"/>
              <a:chExt cx="660228" cy="356754"/>
            </a:xfrm>
          </p:grpSpPr>
          <p:sp>
            <p:nvSpPr>
              <p:cNvPr id="325" name="Google Shape;325;p41"/>
              <p:cNvSpPr/>
              <p:nvPr/>
            </p:nvSpPr>
            <p:spPr>
              <a:xfrm rot="-6510132" flipH="1">
                <a:off x="7242777" y="3847741"/>
                <a:ext cx="161656" cy="139836"/>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1"/>
              <p:cNvSpPr/>
              <p:nvPr/>
            </p:nvSpPr>
            <p:spPr>
              <a:xfrm rot="-6510132" flipH="1">
                <a:off x="7084001" y="3900759"/>
                <a:ext cx="161656" cy="139836"/>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rot="-6510132" flipH="1">
                <a:off x="6925225" y="3953777"/>
                <a:ext cx="161656" cy="139836"/>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rot="-6510132" flipH="1">
                <a:off x="6766450" y="4006795"/>
                <a:ext cx="161656" cy="139836"/>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41"/>
            <p:cNvSpPr/>
            <p:nvPr/>
          </p:nvSpPr>
          <p:spPr>
            <a:xfrm>
              <a:off x="4829900" y="1784225"/>
              <a:ext cx="141300" cy="1413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8788525" y="2613575"/>
              <a:ext cx="189600" cy="1896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41"/>
          <p:cNvSpPr/>
          <p:nvPr/>
        </p:nvSpPr>
        <p:spPr>
          <a:xfrm rot="-8628331">
            <a:off x="-493777" y="3617392"/>
            <a:ext cx="2591878" cy="2591854"/>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rot="3595944" flipH="1">
            <a:off x="7359195" y="-612379"/>
            <a:ext cx="3139411" cy="3139411"/>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33"/>
        <p:cNvGrpSpPr/>
        <p:nvPr/>
      </p:nvGrpSpPr>
      <p:grpSpPr>
        <a:xfrm>
          <a:off x="0" y="0"/>
          <a:ext cx="0" cy="0"/>
          <a:chOff x="0" y="0"/>
          <a:chExt cx="0" cy="0"/>
        </a:xfrm>
      </p:grpSpPr>
      <p:grpSp>
        <p:nvGrpSpPr>
          <p:cNvPr id="334" name="Google Shape;334;p42"/>
          <p:cNvGrpSpPr/>
          <p:nvPr/>
        </p:nvGrpSpPr>
        <p:grpSpPr>
          <a:xfrm>
            <a:off x="717425" y="730175"/>
            <a:ext cx="8016856" cy="3964307"/>
            <a:chOff x="717425" y="730175"/>
            <a:chExt cx="8016856" cy="3964307"/>
          </a:xfrm>
        </p:grpSpPr>
        <p:grpSp>
          <p:nvGrpSpPr>
            <p:cNvPr id="335" name="Google Shape;335;p42"/>
            <p:cNvGrpSpPr/>
            <p:nvPr/>
          </p:nvGrpSpPr>
          <p:grpSpPr>
            <a:xfrm rot="-7546048">
              <a:off x="8345722" y="4120268"/>
              <a:ext cx="161701" cy="641985"/>
              <a:chOff x="7004550" y="3676293"/>
              <a:chExt cx="161700" cy="641982"/>
            </a:xfrm>
          </p:grpSpPr>
          <p:sp>
            <p:nvSpPr>
              <p:cNvPr id="336" name="Google Shape;336;p42"/>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2"/>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2"/>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2"/>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 name="Google Shape;340;p42"/>
            <p:cNvSpPr/>
            <p:nvPr/>
          </p:nvSpPr>
          <p:spPr>
            <a:xfrm>
              <a:off x="6414800" y="10348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2"/>
            <p:cNvSpPr/>
            <p:nvPr/>
          </p:nvSpPr>
          <p:spPr>
            <a:xfrm>
              <a:off x="717425" y="36236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2"/>
            <p:cNvSpPr/>
            <p:nvPr/>
          </p:nvSpPr>
          <p:spPr>
            <a:xfrm>
              <a:off x="7814075" y="27079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2"/>
            <p:cNvSpPr/>
            <p:nvPr/>
          </p:nvSpPr>
          <p:spPr>
            <a:xfrm>
              <a:off x="8264225" y="73017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42"/>
          <p:cNvSpPr/>
          <p:nvPr/>
        </p:nvSpPr>
        <p:spPr>
          <a:xfrm rot="-1805619">
            <a:off x="-173181" y="-1286635"/>
            <a:ext cx="3812736" cy="3812736"/>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345"/>
        <p:cNvGrpSpPr/>
        <p:nvPr/>
      </p:nvGrpSpPr>
      <p:grpSpPr>
        <a:xfrm>
          <a:off x="0" y="0"/>
          <a:ext cx="0" cy="0"/>
          <a:chOff x="0" y="0"/>
          <a:chExt cx="0" cy="0"/>
        </a:xfrm>
      </p:grpSpPr>
      <p:grpSp>
        <p:nvGrpSpPr>
          <p:cNvPr id="346" name="Google Shape;346;p43"/>
          <p:cNvGrpSpPr/>
          <p:nvPr/>
        </p:nvGrpSpPr>
        <p:grpSpPr>
          <a:xfrm>
            <a:off x="646775" y="593376"/>
            <a:ext cx="7860143" cy="3984356"/>
            <a:chOff x="646775" y="593376"/>
            <a:chExt cx="7860143" cy="3984356"/>
          </a:xfrm>
        </p:grpSpPr>
        <p:grpSp>
          <p:nvGrpSpPr>
            <p:cNvPr id="347" name="Google Shape;347;p43"/>
            <p:cNvGrpSpPr/>
            <p:nvPr/>
          </p:nvGrpSpPr>
          <p:grpSpPr>
            <a:xfrm flipH="1">
              <a:off x="7805389" y="593376"/>
              <a:ext cx="545147" cy="506901"/>
              <a:chOff x="4818730" y="3307263"/>
              <a:chExt cx="1827512" cy="1699300"/>
            </a:xfrm>
          </p:grpSpPr>
          <p:sp>
            <p:nvSpPr>
              <p:cNvPr id="348" name="Google Shape;348;p43"/>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3"/>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3"/>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3"/>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3"/>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3"/>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3"/>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3"/>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3"/>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3"/>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3"/>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3"/>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3"/>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3"/>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3"/>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3"/>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3"/>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3"/>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3"/>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3"/>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3"/>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3"/>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3"/>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3"/>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43"/>
            <p:cNvGrpSpPr/>
            <p:nvPr/>
          </p:nvGrpSpPr>
          <p:grpSpPr>
            <a:xfrm rot="3253952">
              <a:off x="873633" y="4003518"/>
              <a:ext cx="161701" cy="641985"/>
              <a:chOff x="7004550" y="3676293"/>
              <a:chExt cx="161700" cy="641982"/>
            </a:xfrm>
          </p:grpSpPr>
          <p:sp>
            <p:nvSpPr>
              <p:cNvPr id="374" name="Google Shape;374;p43"/>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3"/>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3"/>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3"/>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43"/>
            <p:cNvSpPr/>
            <p:nvPr/>
          </p:nvSpPr>
          <p:spPr>
            <a:xfrm flipH="1">
              <a:off x="8365618" y="350175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3"/>
            <p:cNvSpPr/>
            <p:nvPr/>
          </p:nvSpPr>
          <p:spPr>
            <a:xfrm flipH="1">
              <a:off x="3031293" y="1638913"/>
              <a:ext cx="189600" cy="1896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3"/>
            <p:cNvSpPr/>
            <p:nvPr/>
          </p:nvSpPr>
          <p:spPr>
            <a:xfrm flipH="1">
              <a:off x="2138593" y="409857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3"/>
            <p:cNvSpPr/>
            <p:nvPr/>
          </p:nvSpPr>
          <p:spPr>
            <a:xfrm flipH="1">
              <a:off x="6552243" y="37785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 name="Google Shape;382;p43"/>
          <p:cNvSpPr/>
          <p:nvPr/>
        </p:nvSpPr>
        <p:spPr>
          <a:xfrm rot="-7417684" flipH="1">
            <a:off x="-287063" y="-1324932"/>
            <a:ext cx="3570751" cy="3570751"/>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3"/>
          <p:cNvSpPr/>
          <p:nvPr/>
        </p:nvSpPr>
        <p:spPr>
          <a:xfrm rot="2700040" flipH="1">
            <a:off x="6166423" y="3141160"/>
            <a:ext cx="3287431" cy="3287470"/>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CUSTOM_8_1_1_1">
    <p:spTree>
      <p:nvGrpSpPr>
        <p:cNvPr id="1" name="Shape 384"/>
        <p:cNvGrpSpPr/>
        <p:nvPr/>
      </p:nvGrpSpPr>
      <p:grpSpPr>
        <a:xfrm>
          <a:off x="0" y="0"/>
          <a:ext cx="0" cy="0"/>
          <a:chOff x="0" y="0"/>
          <a:chExt cx="0" cy="0"/>
        </a:xfrm>
      </p:grpSpPr>
      <p:sp>
        <p:nvSpPr>
          <p:cNvPr id="385" name="Google Shape;385;p44"/>
          <p:cNvSpPr/>
          <p:nvPr/>
        </p:nvSpPr>
        <p:spPr>
          <a:xfrm rot="-288175" flipH="1">
            <a:off x="282778" y="-1177452"/>
            <a:ext cx="4200506" cy="4200506"/>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44"/>
          <p:cNvGrpSpPr/>
          <p:nvPr/>
        </p:nvGrpSpPr>
        <p:grpSpPr>
          <a:xfrm>
            <a:off x="803157" y="718490"/>
            <a:ext cx="7703761" cy="3886987"/>
            <a:chOff x="803157" y="718490"/>
            <a:chExt cx="7703761" cy="3886987"/>
          </a:xfrm>
        </p:grpSpPr>
        <p:grpSp>
          <p:nvGrpSpPr>
            <p:cNvPr id="387" name="Google Shape;387;p44"/>
            <p:cNvGrpSpPr/>
            <p:nvPr/>
          </p:nvGrpSpPr>
          <p:grpSpPr>
            <a:xfrm>
              <a:off x="803157" y="4098576"/>
              <a:ext cx="545147" cy="506901"/>
              <a:chOff x="4818730" y="3307263"/>
              <a:chExt cx="1827512" cy="1699300"/>
            </a:xfrm>
          </p:grpSpPr>
          <p:sp>
            <p:nvSpPr>
              <p:cNvPr id="388" name="Google Shape;388;p44"/>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4"/>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4"/>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4"/>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4"/>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4"/>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4"/>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4"/>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4"/>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4"/>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4"/>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4"/>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44"/>
            <p:cNvGrpSpPr/>
            <p:nvPr/>
          </p:nvGrpSpPr>
          <p:grpSpPr>
            <a:xfrm rot="-7546048">
              <a:off x="8118359" y="650718"/>
              <a:ext cx="161701" cy="641985"/>
              <a:chOff x="7004550" y="3676293"/>
              <a:chExt cx="161700" cy="641982"/>
            </a:xfrm>
          </p:grpSpPr>
          <p:sp>
            <p:nvSpPr>
              <p:cNvPr id="414" name="Google Shape;414;p44"/>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4"/>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4"/>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4"/>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44"/>
            <p:cNvSpPr/>
            <p:nvPr/>
          </p:nvSpPr>
          <p:spPr>
            <a:xfrm>
              <a:off x="3215825" y="172995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2387425" y="36340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4"/>
            <p:cNvSpPr/>
            <p:nvPr/>
          </p:nvSpPr>
          <p:spPr>
            <a:xfrm>
              <a:off x="6950200" y="42572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4"/>
            <p:cNvSpPr/>
            <p:nvPr/>
          </p:nvSpPr>
          <p:spPr>
            <a:xfrm>
              <a:off x="8206925" y="30887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44"/>
          <p:cNvSpPr/>
          <p:nvPr/>
        </p:nvSpPr>
        <p:spPr>
          <a:xfrm rot="10584227" flipH="1">
            <a:off x="5982502" y="3284721"/>
            <a:ext cx="3068274" cy="3068223"/>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20800" y="2460300"/>
            <a:ext cx="4250400" cy="684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500">
                <a:solidFill>
                  <a:schemeClr val="accent4"/>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720800" y="3426900"/>
            <a:ext cx="4075800" cy="338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3"/>
          <p:cNvSpPr txBox="1">
            <a:spLocks noGrp="1"/>
          </p:cNvSpPr>
          <p:nvPr>
            <p:ph type="title" idx="2" hasCustomPrompt="1"/>
          </p:nvPr>
        </p:nvSpPr>
        <p:spPr>
          <a:xfrm>
            <a:off x="720800" y="1041075"/>
            <a:ext cx="2218200" cy="11907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03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7" name="Google Shape;17;p3"/>
          <p:cNvSpPr/>
          <p:nvPr/>
        </p:nvSpPr>
        <p:spPr>
          <a:xfrm rot="489472" flipH="1">
            <a:off x="2869317" y="-755258"/>
            <a:ext cx="2994906" cy="2994906"/>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17425" y="388925"/>
            <a:ext cx="7709100" cy="588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717425" y="1233417"/>
            <a:ext cx="77091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3"/>
              </a:buClr>
              <a:buSzPts val="1200"/>
              <a:buAutoNum type="arabicPeriod"/>
              <a:defRPr sz="115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21" name="Google Shape;21;p4"/>
          <p:cNvSpPr/>
          <p:nvPr/>
        </p:nvSpPr>
        <p:spPr>
          <a:xfrm rot="2351518" flipH="1">
            <a:off x="6547852" y="-948225"/>
            <a:ext cx="3177085" cy="3177085"/>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2549400" y="1443450"/>
            <a:ext cx="4045200" cy="967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5100">
                <a:solidFill>
                  <a:schemeClr val="accent4"/>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116050" y="2726875"/>
            <a:ext cx="4911900" cy="1117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44" name="Google Shape;44;p9"/>
          <p:cNvGrpSpPr/>
          <p:nvPr/>
        </p:nvGrpSpPr>
        <p:grpSpPr>
          <a:xfrm>
            <a:off x="803157" y="593376"/>
            <a:ext cx="545147" cy="506901"/>
            <a:chOff x="4818730" y="3307263"/>
            <a:chExt cx="1827512" cy="1699300"/>
          </a:xfrm>
        </p:grpSpPr>
        <p:sp>
          <p:nvSpPr>
            <p:cNvPr id="45" name="Google Shape;45;p9"/>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9"/>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9"/>
          <p:cNvGrpSpPr/>
          <p:nvPr/>
        </p:nvGrpSpPr>
        <p:grpSpPr>
          <a:xfrm rot="-3253952" flipH="1">
            <a:off x="8118359" y="4003518"/>
            <a:ext cx="161701" cy="641985"/>
            <a:chOff x="7004550" y="3676293"/>
            <a:chExt cx="161700" cy="641982"/>
          </a:xfrm>
        </p:grpSpPr>
        <p:sp>
          <p:nvSpPr>
            <p:cNvPr id="71" name="Google Shape;71;p9"/>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9"/>
          <p:cNvSpPr/>
          <p:nvPr/>
        </p:nvSpPr>
        <p:spPr>
          <a:xfrm rot="-9000010" flipH="1">
            <a:off x="-621258" y="-1246672"/>
            <a:ext cx="3812743" cy="3812743"/>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1799997" flipH="1">
            <a:off x="6385427" y="2928645"/>
            <a:ext cx="3287417" cy="3287464"/>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0"/>
        <p:cNvGrpSpPr/>
        <p:nvPr/>
      </p:nvGrpSpPr>
      <p:grpSpPr>
        <a:xfrm>
          <a:off x="0" y="0"/>
          <a:ext cx="0" cy="0"/>
          <a:chOff x="0" y="0"/>
          <a:chExt cx="0" cy="0"/>
        </a:xfrm>
      </p:grpSpPr>
      <p:sp>
        <p:nvSpPr>
          <p:cNvPr id="81" name="Google Shape;81;p11"/>
          <p:cNvSpPr txBox="1">
            <a:spLocks noGrp="1"/>
          </p:cNvSpPr>
          <p:nvPr>
            <p:ph type="title" hasCustomPrompt="1"/>
          </p:nvPr>
        </p:nvSpPr>
        <p:spPr>
          <a:xfrm>
            <a:off x="1457250" y="1418250"/>
            <a:ext cx="6229500" cy="172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solidFill>
                  <a:schemeClr val="accent4"/>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 name="Google Shape;82;p11"/>
          <p:cNvSpPr txBox="1">
            <a:spLocks noGrp="1"/>
          </p:cNvSpPr>
          <p:nvPr>
            <p:ph type="body" idx="1"/>
          </p:nvPr>
        </p:nvSpPr>
        <p:spPr>
          <a:xfrm>
            <a:off x="1733550" y="3380825"/>
            <a:ext cx="5676900" cy="427500"/>
          </a:xfrm>
          <a:prstGeom prst="rect">
            <a:avLst/>
          </a:prstGeom>
        </p:spPr>
        <p:txBody>
          <a:bodyPr spcFirstLastPara="1" wrap="square" lIns="91425" tIns="91425" rIns="91425" bIns="91425" anchor="t" anchorCtr="0">
            <a:noAutofit/>
          </a:bodyPr>
          <a:lstStyle>
            <a:lvl1pPr marL="457200" lvl="0" indent="-342900" algn="ctr">
              <a:lnSpc>
                <a:spcPct val="100000"/>
              </a:lnSpc>
              <a:spcBef>
                <a:spcPts val="0"/>
              </a:spcBef>
              <a:spcAft>
                <a:spcPts val="0"/>
              </a:spcAft>
              <a:buSzPts val="1800"/>
              <a:buChar char="●"/>
              <a:defRPr sz="14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83" name="Google Shape;83;p11"/>
          <p:cNvSpPr/>
          <p:nvPr/>
        </p:nvSpPr>
        <p:spPr>
          <a:xfrm rot="7287602">
            <a:off x="5791338" y="-1419825"/>
            <a:ext cx="3812773" cy="3812773"/>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rot="-3644767">
            <a:off x="-336365" y="3121019"/>
            <a:ext cx="3287425" cy="3287451"/>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1562500" y="1384020"/>
            <a:ext cx="3120300" cy="3408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sz="2400">
                <a:solidFill>
                  <a:schemeClr val="accent4"/>
                </a:solidFill>
              </a:defRPr>
            </a:lvl1pPr>
            <a:lvl2pPr lvl="1">
              <a:spcBef>
                <a:spcPts val="0"/>
              </a:spcBef>
              <a:spcAft>
                <a:spcPts val="0"/>
              </a:spcAft>
              <a:buSzPts val="2800"/>
              <a:buNone/>
              <a:defRPr>
                <a:latin typeface="Sora"/>
                <a:ea typeface="Sora"/>
                <a:cs typeface="Sora"/>
                <a:sym typeface="Sora"/>
              </a:defRPr>
            </a:lvl2pPr>
            <a:lvl3pPr lvl="2">
              <a:spcBef>
                <a:spcPts val="0"/>
              </a:spcBef>
              <a:spcAft>
                <a:spcPts val="0"/>
              </a:spcAft>
              <a:buSzPts val="2800"/>
              <a:buNone/>
              <a:defRPr>
                <a:latin typeface="Sora"/>
                <a:ea typeface="Sora"/>
                <a:cs typeface="Sora"/>
                <a:sym typeface="Sora"/>
              </a:defRPr>
            </a:lvl3pPr>
            <a:lvl4pPr lvl="3">
              <a:spcBef>
                <a:spcPts val="0"/>
              </a:spcBef>
              <a:spcAft>
                <a:spcPts val="0"/>
              </a:spcAft>
              <a:buSzPts val="2800"/>
              <a:buNone/>
              <a:defRPr>
                <a:latin typeface="Sora"/>
                <a:ea typeface="Sora"/>
                <a:cs typeface="Sora"/>
                <a:sym typeface="Sora"/>
              </a:defRPr>
            </a:lvl4pPr>
            <a:lvl5pPr lvl="4">
              <a:spcBef>
                <a:spcPts val="0"/>
              </a:spcBef>
              <a:spcAft>
                <a:spcPts val="0"/>
              </a:spcAft>
              <a:buSzPts val="2800"/>
              <a:buNone/>
              <a:defRPr>
                <a:latin typeface="Sora"/>
                <a:ea typeface="Sora"/>
                <a:cs typeface="Sora"/>
                <a:sym typeface="Sora"/>
              </a:defRPr>
            </a:lvl5pPr>
            <a:lvl6pPr lvl="5">
              <a:spcBef>
                <a:spcPts val="0"/>
              </a:spcBef>
              <a:spcAft>
                <a:spcPts val="0"/>
              </a:spcAft>
              <a:buSzPts val="2800"/>
              <a:buNone/>
              <a:defRPr>
                <a:latin typeface="Sora"/>
                <a:ea typeface="Sora"/>
                <a:cs typeface="Sora"/>
                <a:sym typeface="Sora"/>
              </a:defRPr>
            </a:lvl6pPr>
            <a:lvl7pPr lvl="6">
              <a:spcBef>
                <a:spcPts val="0"/>
              </a:spcBef>
              <a:spcAft>
                <a:spcPts val="0"/>
              </a:spcAft>
              <a:buSzPts val="2800"/>
              <a:buNone/>
              <a:defRPr>
                <a:latin typeface="Sora"/>
                <a:ea typeface="Sora"/>
                <a:cs typeface="Sora"/>
                <a:sym typeface="Sora"/>
              </a:defRPr>
            </a:lvl7pPr>
            <a:lvl8pPr lvl="7">
              <a:spcBef>
                <a:spcPts val="0"/>
              </a:spcBef>
              <a:spcAft>
                <a:spcPts val="0"/>
              </a:spcAft>
              <a:buSzPts val="2800"/>
              <a:buNone/>
              <a:defRPr>
                <a:latin typeface="Sora"/>
                <a:ea typeface="Sora"/>
                <a:cs typeface="Sora"/>
                <a:sym typeface="Sora"/>
              </a:defRPr>
            </a:lvl8pPr>
            <a:lvl9pPr lvl="8">
              <a:spcBef>
                <a:spcPts val="0"/>
              </a:spcBef>
              <a:spcAft>
                <a:spcPts val="0"/>
              </a:spcAft>
              <a:buSzPts val="2800"/>
              <a:buNone/>
              <a:defRPr>
                <a:latin typeface="Sora"/>
                <a:ea typeface="Sora"/>
                <a:cs typeface="Sora"/>
                <a:sym typeface="Sora"/>
              </a:defRPr>
            </a:lvl9pPr>
          </a:lstStyle>
          <a:p>
            <a:endParaRPr/>
          </a:p>
        </p:txBody>
      </p:sp>
      <p:sp>
        <p:nvSpPr>
          <p:cNvPr id="88" name="Google Shape;88;p13"/>
          <p:cNvSpPr txBox="1">
            <a:spLocks noGrp="1"/>
          </p:cNvSpPr>
          <p:nvPr>
            <p:ph type="subTitle" idx="1"/>
          </p:nvPr>
        </p:nvSpPr>
        <p:spPr>
          <a:xfrm>
            <a:off x="1562500" y="1725071"/>
            <a:ext cx="2521200" cy="58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13"/>
          <p:cNvSpPr txBox="1">
            <a:spLocks noGrp="1"/>
          </p:cNvSpPr>
          <p:nvPr>
            <p:ph type="title" idx="2"/>
          </p:nvPr>
        </p:nvSpPr>
        <p:spPr>
          <a:xfrm>
            <a:off x="1562500" y="2605576"/>
            <a:ext cx="3120300" cy="3414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90" name="Google Shape;90;p13"/>
          <p:cNvSpPr txBox="1">
            <a:spLocks noGrp="1"/>
          </p:cNvSpPr>
          <p:nvPr>
            <p:ph type="subTitle" idx="3"/>
          </p:nvPr>
        </p:nvSpPr>
        <p:spPr>
          <a:xfrm>
            <a:off x="1562500" y="2941409"/>
            <a:ext cx="2521200" cy="5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1" name="Google Shape;91;p13"/>
          <p:cNvSpPr txBox="1">
            <a:spLocks noGrp="1"/>
          </p:cNvSpPr>
          <p:nvPr>
            <p:ph type="title" idx="4"/>
          </p:nvPr>
        </p:nvSpPr>
        <p:spPr>
          <a:xfrm>
            <a:off x="5588280" y="1382351"/>
            <a:ext cx="3120300" cy="340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92" name="Google Shape;92;p13"/>
          <p:cNvSpPr txBox="1">
            <a:spLocks noGrp="1"/>
          </p:cNvSpPr>
          <p:nvPr>
            <p:ph type="subTitle" idx="5"/>
          </p:nvPr>
        </p:nvSpPr>
        <p:spPr>
          <a:xfrm>
            <a:off x="5588277" y="1729075"/>
            <a:ext cx="2521200" cy="5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3" name="Google Shape;93;p13"/>
          <p:cNvSpPr txBox="1">
            <a:spLocks noGrp="1"/>
          </p:cNvSpPr>
          <p:nvPr>
            <p:ph type="title" idx="6"/>
          </p:nvPr>
        </p:nvSpPr>
        <p:spPr>
          <a:xfrm>
            <a:off x="5588280" y="2606743"/>
            <a:ext cx="3120300" cy="3414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94" name="Google Shape;94;p13"/>
          <p:cNvSpPr txBox="1">
            <a:spLocks noGrp="1"/>
          </p:cNvSpPr>
          <p:nvPr>
            <p:ph type="subTitle" idx="7"/>
          </p:nvPr>
        </p:nvSpPr>
        <p:spPr>
          <a:xfrm>
            <a:off x="5588277" y="2951463"/>
            <a:ext cx="2521200" cy="5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5" name="Google Shape;95;p13"/>
          <p:cNvSpPr txBox="1">
            <a:spLocks noGrp="1"/>
          </p:cNvSpPr>
          <p:nvPr>
            <p:ph type="title" idx="8" hasCustomPrompt="1"/>
          </p:nvPr>
        </p:nvSpPr>
        <p:spPr>
          <a:xfrm>
            <a:off x="665050" y="1327875"/>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sp>
        <p:nvSpPr>
          <p:cNvPr id="96" name="Google Shape;96;p13"/>
          <p:cNvSpPr txBox="1">
            <a:spLocks noGrp="1"/>
          </p:cNvSpPr>
          <p:nvPr>
            <p:ph type="title" idx="9" hasCustomPrompt="1"/>
          </p:nvPr>
        </p:nvSpPr>
        <p:spPr>
          <a:xfrm>
            <a:off x="665050" y="2549983"/>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sp>
        <p:nvSpPr>
          <p:cNvPr id="97" name="Google Shape;97;p13"/>
          <p:cNvSpPr txBox="1">
            <a:spLocks noGrp="1"/>
          </p:cNvSpPr>
          <p:nvPr>
            <p:ph type="title" idx="13" hasCustomPrompt="1"/>
          </p:nvPr>
        </p:nvSpPr>
        <p:spPr>
          <a:xfrm>
            <a:off x="4698187" y="2566745"/>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sp>
        <p:nvSpPr>
          <p:cNvPr id="98" name="Google Shape;98;p13"/>
          <p:cNvSpPr txBox="1">
            <a:spLocks noGrp="1"/>
          </p:cNvSpPr>
          <p:nvPr>
            <p:ph type="title" idx="14" hasCustomPrompt="1"/>
          </p:nvPr>
        </p:nvSpPr>
        <p:spPr>
          <a:xfrm>
            <a:off x="4698187" y="1338569"/>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sp>
        <p:nvSpPr>
          <p:cNvPr id="99" name="Google Shape;99;p13"/>
          <p:cNvSpPr txBox="1">
            <a:spLocks noGrp="1"/>
          </p:cNvSpPr>
          <p:nvPr>
            <p:ph type="title" idx="15"/>
          </p:nvPr>
        </p:nvSpPr>
        <p:spPr>
          <a:xfrm>
            <a:off x="1562500" y="3827301"/>
            <a:ext cx="3120300" cy="342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100" name="Google Shape;100;p13"/>
          <p:cNvSpPr txBox="1">
            <a:spLocks noGrp="1"/>
          </p:cNvSpPr>
          <p:nvPr>
            <p:ph type="subTitle" idx="16"/>
          </p:nvPr>
        </p:nvSpPr>
        <p:spPr>
          <a:xfrm>
            <a:off x="1562500" y="4157746"/>
            <a:ext cx="2521200" cy="5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3"/>
          <p:cNvSpPr txBox="1">
            <a:spLocks noGrp="1"/>
          </p:cNvSpPr>
          <p:nvPr>
            <p:ph type="title" idx="17"/>
          </p:nvPr>
        </p:nvSpPr>
        <p:spPr>
          <a:xfrm>
            <a:off x="5588277" y="3831321"/>
            <a:ext cx="3120300" cy="342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102" name="Google Shape;102;p13"/>
          <p:cNvSpPr txBox="1">
            <a:spLocks noGrp="1"/>
          </p:cNvSpPr>
          <p:nvPr>
            <p:ph type="subTitle" idx="18"/>
          </p:nvPr>
        </p:nvSpPr>
        <p:spPr>
          <a:xfrm>
            <a:off x="5588277" y="4173850"/>
            <a:ext cx="2521200" cy="58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3"/>
          <p:cNvSpPr txBox="1">
            <a:spLocks noGrp="1"/>
          </p:cNvSpPr>
          <p:nvPr>
            <p:ph type="title" idx="19" hasCustomPrompt="1"/>
          </p:nvPr>
        </p:nvSpPr>
        <p:spPr>
          <a:xfrm>
            <a:off x="665050" y="3772090"/>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sp>
        <p:nvSpPr>
          <p:cNvPr id="104" name="Google Shape;104;p13"/>
          <p:cNvSpPr txBox="1">
            <a:spLocks noGrp="1"/>
          </p:cNvSpPr>
          <p:nvPr>
            <p:ph type="title" idx="20" hasCustomPrompt="1"/>
          </p:nvPr>
        </p:nvSpPr>
        <p:spPr>
          <a:xfrm>
            <a:off x="4698187" y="3794921"/>
            <a:ext cx="813900" cy="87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r>
              <a:t>xx%</a:t>
            </a:r>
          </a:p>
        </p:txBody>
      </p:sp>
      <p:grpSp>
        <p:nvGrpSpPr>
          <p:cNvPr id="105" name="Google Shape;105;p13"/>
          <p:cNvGrpSpPr/>
          <p:nvPr/>
        </p:nvGrpSpPr>
        <p:grpSpPr>
          <a:xfrm rot="-7546048">
            <a:off x="8118359" y="650718"/>
            <a:ext cx="161701" cy="641985"/>
            <a:chOff x="7004550" y="3676293"/>
            <a:chExt cx="161700" cy="641982"/>
          </a:xfrm>
        </p:grpSpPr>
        <p:sp>
          <p:nvSpPr>
            <p:cNvPr id="106" name="Google Shape;106;p13"/>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13"/>
          <p:cNvSpPr txBox="1">
            <a:spLocks noGrp="1"/>
          </p:cNvSpPr>
          <p:nvPr>
            <p:ph type="title" idx="21"/>
          </p:nvPr>
        </p:nvSpPr>
        <p:spPr>
          <a:xfrm>
            <a:off x="717425" y="388925"/>
            <a:ext cx="7709100" cy="588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13"/>
          <p:cNvSpPr/>
          <p:nvPr/>
        </p:nvSpPr>
        <p:spPr>
          <a:xfrm rot="3592469" flipH="1">
            <a:off x="6400996" y="-625931"/>
            <a:ext cx="2898637" cy="2898637"/>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806500" y="2542575"/>
            <a:ext cx="1947300" cy="501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114" name="Google Shape;114;p14"/>
          <p:cNvSpPr txBox="1">
            <a:spLocks noGrp="1"/>
          </p:cNvSpPr>
          <p:nvPr>
            <p:ph type="subTitle" idx="1"/>
          </p:nvPr>
        </p:nvSpPr>
        <p:spPr>
          <a:xfrm>
            <a:off x="806500" y="3056325"/>
            <a:ext cx="2391000" cy="86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4"/>
          <p:cNvSpPr txBox="1">
            <a:spLocks noGrp="1"/>
          </p:cNvSpPr>
          <p:nvPr>
            <p:ph type="title" idx="2"/>
          </p:nvPr>
        </p:nvSpPr>
        <p:spPr>
          <a:xfrm>
            <a:off x="3376500" y="2542575"/>
            <a:ext cx="1947300" cy="501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116" name="Google Shape;116;p14"/>
          <p:cNvSpPr txBox="1">
            <a:spLocks noGrp="1"/>
          </p:cNvSpPr>
          <p:nvPr>
            <p:ph type="subTitle" idx="3"/>
          </p:nvPr>
        </p:nvSpPr>
        <p:spPr>
          <a:xfrm>
            <a:off x="3376500" y="3056325"/>
            <a:ext cx="2391000" cy="86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14"/>
          <p:cNvSpPr txBox="1">
            <a:spLocks noGrp="1"/>
          </p:cNvSpPr>
          <p:nvPr>
            <p:ph type="title" idx="4"/>
          </p:nvPr>
        </p:nvSpPr>
        <p:spPr>
          <a:xfrm>
            <a:off x="5946500" y="2542575"/>
            <a:ext cx="1947300" cy="501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atin typeface="Sora"/>
                <a:ea typeface="Sora"/>
                <a:cs typeface="Sora"/>
                <a:sym typeface="Sora"/>
              </a:defRPr>
            </a:lvl2pPr>
            <a:lvl3pPr lvl="2" rtl="0">
              <a:spcBef>
                <a:spcPts val="0"/>
              </a:spcBef>
              <a:spcAft>
                <a:spcPts val="0"/>
              </a:spcAft>
              <a:buSzPts val="2800"/>
              <a:buNone/>
              <a:defRPr>
                <a:latin typeface="Sora"/>
                <a:ea typeface="Sora"/>
                <a:cs typeface="Sora"/>
                <a:sym typeface="Sora"/>
              </a:defRPr>
            </a:lvl3pPr>
            <a:lvl4pPr lvl="3" rtl="0">
              <a:spcBef>
                <a:spcPts val="0"/>
              </a:spcBef>
              <a:spcAft>
                <a:spcPts val="0"/>
              </a:spcAft>
              <a:buSzPts val="2800"/>
              <a:buNone/>
              <a:defRPr>
                <a:latin typeface="Sora"/>
                <a:ea typeface="Sora"/>
                <a:cs typeface="Sora"/>
                <a:sym typeface="Sora"/>
              </a:defRPr>
            </a:lvl4pPr>
            <a:lvl5pPr lvl="4" rtl="0">
              <a:spcBef>
                <a:spcPts val="0"/>
              </a:spcBef>
              <a:spcAft>
                <a:spcPts val="0"/>
              </a:spcAft>
              <a:buSzPts val="2800"/>
              <a:buNone/>
              <a:defRPr>
                <a:latin typeface="Sora"/>
                <a:ea typeface="Sora"/>
                <a:cs typeface="Sora"/>
                <a:sym typeface="Sora"/>
              </a:defRPr>
            </a:lvl5pPr>
            <a:lvl6pPr lvl="5" rtl="0">
              <a:spcBef>
                <a:spcPts val="0"/>
              </a:spcBef>
              <a:spcAft>
                <a:spcPts val="0"/>
              </a:spcAft>
              <a:buSzPts val="2800"/>
              <a:buNone/>
              <a:defRPr>
                <a:latin typeface="Sora"/>
                <a:ea typeface="Sora"/>
                <a:cs typeface="Sora"/>
                <a:sym typeface="Sora"/>
              </a:defRPr>
            </a:lvl6pPr>
            <a:lvl7pPr lvl="6" rtl="0">
              <a:spcBef>
                <a:spcPts val="0"/>
              </a:spcBef>
              <a:spcAft>
                <a:spcPts val="0"/>
              </a:spcAft>
              <a:buSzPts val="2800"/>
              <a:buNone/>
              <a:defRPr>
                <a:latin typeface="Sora"/>
                <a:ea typeface="Sora"/>
                <a:cs typeface="Sora"/>
                <a:sym typeface="Sora"/>
              </a:defRPr>
            </a:lvl7pPr>
            <a:lvl8pPr lvl="7" rtl="0">
              <a:spcBef>
                <a:spcPts val="0"/>
              </a:spcBef>
              <a:spcAft>
                <a:spcPts val="0"/>
              </a:spcAft>
              <a:buSzPts val="2800"/>
              <a:buNone/>
              <a:defRPr>
                <a:latin typeface="Sora"/>
                <a:ea typeface="Sora"/>
                <a:cs typeface="Sora"/>
                <a:sym typeface="Sora"/>
              </a:defRPr>
            </a:lvl8pPr>
            <a:lvl9pPr lvl="8" rtl="0">
              <a:spcBef>
                <a:spcPts val="0"/>
              </a:spcBef>
              <a:spcAft>
                <a:spcPts val="0"/>
              </a:spcAft>
              <a:buSzPts val="2800"/>
              <a:buNone/>
              <a:defRPr>
                <a:latin typeface="Sora"/>
                <a:ea typeface="Sora"/>
                <a:cs typeface="Sora"/>
                <a:sym typeface="Sora"/>
              </a:defRPr>
            </a:lvl9pPr>
          </a:lstStyle>
          <a:p>
            <a:endParaRPr/>
          </a:p>
        </p:txBody>
      </p:sp>
      <p:sp>
        <p:nvSpPr>
          <p:cNvPr id="118" name="Google Shape;118;p14"/>
          <p:cNvSpPr txBox="1">
            <a:spLocks noGrp="1"/>
          </p:cNvSpPr>
          <p:nvPr>
            <p:ph type="subTitle" idx="5"/>
          </p:nvPr>
        </p:nvSpPr>
        <p:spPr>
          <a:xfrm>
            <a:off x="5946500" y="3056325"/>
            <a:ext cx="2391000" cy="86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 name="Google Shape;119;p14"/>
          <p:cNvSpPr txBox="1">
            <a:spLocks noGrp="1"/>
          </p:cNvSpPr>
          <p:nvPr>
            <p:ph type="title" idx="6"/>
          </p:nvPr>
        </p:nvSpPr>
        <p:spPr>
          <a:xfrm>
            <a:off x="717425" y="388925"/>
            <a:ext cx="7709100" cy="588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0" name="Google Shape;120;p14"/>
          <p:cNvSpPr/>
          <p:nvPr/>
        </p:nvSpPr>
        <p:spPr>
          <a:xfrm rot="-379471">
            <a:off x="6137913" y="-979598"/>
            <a:ext cx="3812763" cy="3812763"/>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rot="-3616141">
            <a:off x="-137241" y="3279189"/>
            <a:ext cx="3287398" cy="3287472"/>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82"/>
        <p:cNvGrpSpPr/>
        <p:nvPr/>
      </p:nvGrpSpPr>
      <p:grpSpPr>
        <a:xfrm>
          <a:off x="0" y="0"/>
          <a:ext cx="0" cy="0"/>
          <a:chOff x="0" y="0"/>
          <a:chExt cx="0" cy="0"/>
        </a:xfrm>
      </p:grpSpPr>
      <p:sp>
        <p:nvSpPr>
          <p:cNvPr id="183" name="Google Shape;183;p20"/>
          <p:cNvSpPr txBox="1">
            <a:spLocks noGrp="1"/>
          </p:cNvSpPr>
          <p:nvPr>
            <p:ph type="title"/>
          </p:nvPr>
        </p:nvSpPr>
        <p:spPr>
          <a:xfrm>
            <a:off x="1291113" y="1641225"/>
            <a:ext cx="6561600" cy="145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2650">
                <a:latin typeface="Sora"/>
                <a:ea typeface="Sora"/>
                <a:cs typeface="Sora"/>
                <a:sym typeface="Sora"/>
              </a:defRPr>
            </a:lvl1pPr>
            <a:lvl2pPr lvl="1" algn="r" rtl="0">
              <a:spcBef>
                <a:spcPts val="0"/>
              </a:spcBef>
              <a:spcAft>
                <a:spcPts val="0"/>
              </a:spcAft>
              <a:buSzPts val="2800"/>
              <a:buNone/>
              <a:defRPr>
                <a:latin typeface="Sora"/>
                <a:ea typeface="Sora"/>
                <a:cs typeface="Sora"/>
                <a:sym typeface="Sora"/>
              </a:defRPr>
            </a:lvl2pPr>
            <a:lvl3pPr lvl="2" algn="r" rtl="0">
              <a:spcBef>
                <a:spcPts val="0"/>
              </a:spcBef>
              <a:spcAft>
                <a:spcPts val="0"/>
              </a:spcAft>
              <a:buSzPts val="2800"/>
              <a:buNone/>
              <a:defRPr>
                <a:latin typeface="Sora"/>
                <a:ea typeface="Sora"/>
                <a:cs typeface="Sora"/>
                <a:sym typeface="Sora"/>
              </a:defRPr>
            </a:lvl3pPr>
            <a:lvl4pPr lvl="3" algn="r" rtl="0">
              <a:spcBef>
                <a:spcPts val="0"/>
              </a:spcBef>
              <a:spcAft>
                <a:spcPts val="0"/>
              </a:spcAft>
              <a:buSzPts val="2800"/>
              <a:buNone/>
              <a:defRPr>
                <a:latin typeface="Sora"/>
                <a:ea typeface="Sora"/>
                <a:cs typeface="Sora"/>
                <a:sym typeface="Sora"/>
              </a:defRPr>
            </a:lvl4pPr>
            <a:lvl5pPr lvl="4" algn="r" rtl="0">
              <a:spcBef>
                <a:spcPts val="0"/>
              </a:spcBef>
              <a:spcAft>
                <a:spcPts val="0"/>
              </a:spcAft>
              <a:buSzPts val="2800"/>
              <a:buNone/>
              <a:defRPr>
                <a:latin typeface="Sora"/>
                <a:ea typeface="Sora"/>
                <a:cs typeface="Sora"/>
                <a:sym typeface="Sora"/>
              </a:defRPr>
            </a:lvl5pPr>
            <a:lvl6pPr lvl="5" algn="r" rtl="0">
              <a:spcBef>
                <a:spcPts val="0"/>
              </a:spcBef>
              <a:spcAft>
                <a:spcPts val="0"/>
              </a:spcAft>
              <a:buSzPts val="2800"/>
              <a:buNone/>
              <a:defRPr>
                <a:latin typeface="Sora"/>
                <a:ea typeface="Sora"/>
                <a:cs typeface="Sora"/>
                <a:sym typeface="Sora"/>
              </a:defRPr>
            </a:lvl6pPr>
            <a:lvl7pPr lvl="6" algn="r" rtl="0">
              <a:spcBef>
                <a:spcPts val="0"/>
              </a:spcBef>
              <a:spcAft>
                <a:spcPts val="0"/>
              </a:spcAft>
              <a:buSzPts val="2800"/>
              <a:buNone/>
              <a:defRPr>
                <a:latin typeface="Sora"/>
                <a:ea typeface="Sora"/>
                <a:cs typeface="Sora"/>
                <a:sym typeface="Sora"/>
              </a:defRPr>
            </a:lvl7pPr>
            <a:lvl8pPr lvl="7" algn="r" rtl="0">
              <a:spcBef>
                <a:spcPts val="0"/>
              </a:spcBef>
              <a:spcAft>
                <a:spcPts val="0"/>
              </a:spcAft>
              <a:buSzPts val="2800"/>
              <a:buNone/>
              <a:defRPr>
                <a:latin typeface="Sora"/>
                <a:ea typeface="Sora"/>
                <a:cs typeface="Sora"/>
                <a:sym typeface="Sora"/>
              </a:defRPr>
            </a:lvl8pPr>
            <a:lvl9pPr lvl="8" algn="r" rtl="0">
              <a:spcBef>
                <a:spcPts val="0"/>
              </a:spcBef>
              <a:spcAft>
                <a:spcPts val="0"/>
              </a:spcAft>
              <a:buSzPts val="2800"/>
              <a:buNone/>
              <a:defRPr>
                <a:latin typeface="Sora"/>
                <a:ea typeface="Sora"/>
                <a:cs typeface="Sora"/>
                <a:sym typeface="Sora"/>
              </a:defRPr>
            </a:lvl9pPr>
          </a:lstStyle>
          <a:p>
            <a:endParaRPr/>
          </a:p>
        </p:txBody>
      </p:sp>
      <p:sp>
        <p:nvSpPr>
          <p:cNvPr id="184" name="Google Shape;184;p20"/>
          <p:cNvSpPr txBox="1">
            <a:spLocks noGrp="1"/>
          </p:cNvSpPr>
          <p:nvPr>
            <p:ph type="subTitle" idx="1"/>
          </p:nvPr>
        </p:nvSpPr>
        <p:spPr>
          <a:xfrm>
            <a:off x="4759288" y="3119275"/>
            <a:ext cx="3093600" cy="579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2400">
                <a:solidFill>
                  <a:schemeClr val="accent4"/>
                </a:solidFill>
                <a:latin typeface="Saira SemiCondensed ExtraBold"/>
                <a:ea typeface="Saira SemiCondensed ExtraBold"/>
                <a:cs typeface="Saira SemiCondensed ExtraBold"/>
                <a:sym typeface="Saira SemiCondensed ExtraBold"/>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85" name="Google Shape;185;p20"/>
          <p:cNvSpPr/>
          <p:nvPr/>
        </p:nvSpPr>
        <p:spPr>
          <a:xfrm>
            <a:off x="1149825" y="45348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rot="-7272199" flipH="1">
            <a:off x="-39544" y="2460021"/>
            <a:ext cx="4385549" cy="4385549"/>
          </a:xfrm>
          <a:prstGeom prst="lightningBol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rot="3540770" flipH="1">
            <a:off x="5890121" y="-1405234"/>
            <a:ext cx="3287434" cy="3287461"/>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241454"/>
            </a:gs>
            <a:gs pos="100000">
              <a:srgbClr val="4E2CB3"/>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1pPr>
            <a:lvl2pPr lvl="1">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2pPr>
            <a:lvl3pPr lvl="2">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3pPr>
            <a:lvl4pPr lvl="3">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4pPr>
            <a:lvl5pPr lvl="4">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5pPr>
            <a:lvl6pPr lvl="5">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6pPr>
            <a:lvl7pPr lvl="6">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7pPr>
            <a:lvl8pPr lvl="7">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8pPr>
            <a:lvl9pPr lvl="8">
              <a:spcBef>
                <a:spcPts val="0"/>
              </a:spcBef>
              <a:spcAft>
                <a:spcPts val="0"/>
              </a:spcAft>
              <a:buClr>
                <a:schemeClr val="accent6"/>
              </a:buClr>
              <a:buSzPts val="2800"/>
              <a:buFont typeface="Saira SemiCondensed ExtraBold"/>
              <a:buNone/>
              <a:defRPr sz="2800">
                <a:solidFill>
                  <a:schemeClr val="accent6"/>
                </a:solidFill>
                <a:latin typeface="Saira SemiCondensed ExtraBold"/>
                <a:ea typeface="Saira SemiCondensed ExtraBold"/>
                <a:cs typeface="Saira SemiCondensed ExtraBold"/>
                <a:sym typeface="Saira SemiCondensed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6"/>
              </a:buClr>
              <a:buSzPts val="1800"/>
              <a:buFont typeface="Sora"/>
              <a:buChar char="●"/>
              <a:defRPr sz="1800">
                <a:solidFill>
                  <a:schemeClr val="accent6"/>
                </a:solidFill>
                <a:latin typeface="Sora"/>
                <a:ea typeface="Sora"/>
                <a:cs typeface="Sora"/>
                <a:sym typeface="Sora"/>
              </a:defRPr>
            </a:lvl1pPr>
            <a:lvl2pPr marL="914400" lvl="1"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2pPr>
            <a:lvl3pPr marL="1371600" lvl="2"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3pPr>
            <a:lvl4pPr marL="1828800" lvl="3"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4pPr>
            <a:lvl5pPr marL="2286000" lvl="4"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5pPr>
            <a:lvl6pPr marL="2743200" lvl="5"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6pPr>
            <a:lvl7pPr marL="3200400" lvl="6"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7pPr>
            <a:lvl8pPr marL="3657600" lvl="7"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8pPr>
            <a:lvl9pPr marL="4114800" lvl="8" indent="-317500">
              <a:lnSpc>
                <a:spcPct val="115000"/>
              </a:lnSpc>
              <a:spcBef>
                <a:spcPts val="0"/>
              </a:spcBef>
              <a:spcAft>
                <a:spcPts val="0"/>
              </a:spcAft>
              <a:buClr>
                <a:schemeClr val="accent6"/>
              </a:buClr>
              <a:buSzPts val="1400"/>
              <a:buFont typeface="Sora"/>
              <a:buChar char="■"/>
              <a:defRPr>
                <a:solidFill>
                  <a:schemeClr val="accent6"/>
                </a:solidFill>
                <a:latin typeface="Sora"/>
                <a:ea typeface="Sora"/>
                <a:cs typeface="Sora"/>
                <a:sym typeface="So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7" r:id="rId5"/>
    <p:sldLayoutId id="2147483658" r:id="rId6"/>
    <p:sldLayoutId id="2147483659" r:id="rId7"/>
    <p:sldLayoutId id="2147483660" r:id="rId8"/>
    <p:sldLayoutId id="2147483666" r:id="rId9"/>
    <p:sldLayoutId id="2147483669" r:id="rId10"/>
    <p:sldLayoutId id="2147483670" r:id="rId11"/>
    <p:sldLayoutId id="2147483678" r:id="rId12"/>
    <p:sldLayoutId id="2147483687" r:id="rId13"/>
    <p:sldLayoutId id="2147483688" r:id="rId14"/>
    <p:sldLayoutId id="2147483689" r:id="rId15"/>
    <p:sldLayoutId id="214748369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7.png"/><Relationship Id="rId5" Type="http://schemas.openxmlformats.org/officeDocument/2006/relationships/image" Target="../media/image2.jp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7.jpg"/><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8"/>
          <p:cNvSpPr/>
          <p:nvPr/>
        </p:nvSpPr>
        <p:spPr>
          <a:xfrm>
            <a:off x="4793600" y="4526076"/>
            <a:ext cx="3882084" cy="345719"/>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8"/>
          <p:cNvSpPr txBox="1">
            <a:spLocks noGrp="1"/>
          </p:cNvSpPr>
          <p:nvPr>
            <p:ph type="ctrTitle"/>
          </p:nvPr>
        </p:nvSpPr>
        <p:spPr>
          <a:xfrm>
            <a:off x="974396" y="315550"/>
            <a:ext cx="5593517" cy="16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3600" dirty="0" err="1"/>
              <a:t>Academic</a:t>
            </a:r>
            <a:r>
              <a:rPr lang="tr-TR" sz="3600" dirty="0"/>
              <a:t> </a:t>
            </a:r>
            <a:r>
              <a:rPr lang="tr-TR" sz="3600" dirty="0" err="1"/>
              <a:t>Research</a:t>
            </a:r>
            <a:r>
              <a:rPr lang="tr-TR" sz="3600" dirty="0"/>
              <a:t> </a:t>
            </a:r>
            <a:r>
              <a:rPr lang="tr-TR" sz="3600" dirty="0" err="1"/>
              <a:t>Recommender</a:t>
            </a:r>
            <a:r>
              <a:rPr lang="tr-TR" sz="3600" dirty="0"/>
              <a:t> </a:t>
            </a:r>
            <a:r>
              <a:rPr lang="tr-TR" sz="3600" dirty="0" err="1"/>
              <a:t>System</a:t>
            </a:r>
            <a:br>
              <a:rPr lang="tr-TR" dirty="0"/>
            </a:br>
            <a:r>
              <a:rPr lang="tr-TR" sz="3500" dirty="0">
                <a:solidFill>
                  <a:schemeClr val="accent4"/>
                </a:solidFill>
              </a:rPr>
              <a:t>HYPERCORRECT</a:t>
            </a:r>
            <a:endParaRPr dirty="0">
              <a:solidFill>
                <a:schemeClr val="accent4"/>
              </a:solidFill>
            </a:endParaRPr>
          </a:p>
        </p:txBody>
      </p:sp>
      <p:sp>
        <p:nvSpPr>
          <p:cNvPr id="435" name="Google Shape;435;p48"/>
          <p:cNvSpPr txBox="1">
            <a:spLocks noGrp="1"/>
          </p:cNvSpPr>
          <p:nvPr>
            <p:ph type="subTitle" idx="1"/>
          </p:nvPr>
        </p:nvSpPr>
        <p:spPr>
          <a:xfrm>
            <a:off x="974396" y="2908777"/>
            <a:ext cx="3882000" cy="2117342"/>
          </a:xfrm>
          <a:prstGeom prst="rect">
            <a:avLst/>
          </a:prstGeom>
        </p:spPr>
        <p:txBody>
          <a:bodyPr spcFirstLastPara="1" wrap="square" lIns="91425" tIns="91425" rIns="91425" bIns="91425" anchor="ctr" anchorCtr="0">
            <a:noAutofit/>
          </a:bodyPr>
          <a:lstStyle/>
          <a:p>
            <a:pPr marL="0" indent="0"/>
            <a:r>
              <a:rPr lang="tr-TR" sz="1800" b="1" i="0" dirty="0" err="1">
                <a:effectLst/>
                <a:latin typeface="Saira SemiCondensed ExtraBold" panose="020B0604020202020204" charset="-94"/>
              </a:rPr>
              <a:t>Assist</a:t>
            </a:r>
            <a:r>
              <a:rPr lang="tr-TR" sz="1800" b="1" i="0" dirty="0">
                <a:effectLst/>
                <a:latin typeface="Saira SemiCondensed ExtraBold" panose="020B0604020202020204" charset="-94"/>
              </a:rPr>
              <a:t>. Prof. Dr. </a:t>
            </a:r>
            <a:r>
              <a:rPr lang="tr-TR" sz="1800" b="1" dirty="0">
                <a:latin typeface="Saira SemiCondensed ExtraBold" panose="020B0604020202020204" charset="-94"/>
              </a:rPr>
              <a:t>Uğur SOPAOĞLU</a:t>
            </a:r>
          </a:p>
          <a:p>
            <a:pPr marL="0" indent="0"/>
            <a:endParaRPr lang="tr-TR" sz="1800" b="1" dirty="0">
              <a:latin typeface="Saira SemiCondensed ExtraBold" panose="020B0604020202020204" charset="-94"/>
            </a:endParaRPr>
          </a:p>
          <a:p>
            <a:pPr marL="0" indent="0"/>
            <a:r>
              <a:rPr lang="tr-TR" sz="1800" b="1" dirty="0">
                <a:latin typeface="Saira SemiCondensed ExtraBold" panose="020B0604020202020204" charset="-94"/>
              </a:rPr>
              <a:t>Anıl </a:t>
            </a:r>
            <a:r>
              <a:rPr lang="tr-TR" sz="1800" b="1" dirty="0" err="1">
                <a:latin typeface="Saira SemiCondensed ExtraBold" panose="020B0604020202020204" charset="-94"/>
              </a:rPr>
              <a:t>Mithatcan</a:t>
            </a:r>
            <a:r>
              <a:rPr lang="tr-TR" sz="1800" b="1" dirty="0">
                <a:latin typeface="Saira SemiCondensed ExtraBold" panose="020B0604020202020204" charset="-94"/>
              </a:rPr>
              <a:t> AKBAŞ</a:t>
            </a:r>
          </a:p>
          <a:p>
            <a:pPr marL="0" indent="0"/>
            <a:r>
              <a:rPr lang="tr-TR" sz="1800" b="1" dirty="0">
                <a:latin typeface="Saira SemiCondensed ExtraBold" panose="020B0604020202020204" charset="-94"/>
              </a:rPr>
              <a:t>Başak ÇAVUŞDAĞ</a:t>
            </a:r>
          </a:p>
          <a:p>
            <a:pPr marL="0" indent="0"/>
            <a:r>
              <a:rPr lang="tr-TR" sz="1800" b="1" dirty="0">
                <a:latin typeface="Saira SemiCondensed ExtraBold" panose="020B0604020202020204" charset="-94"/>
              </a:rPr>
              <a:t>Berkan Taha ÖZDEMİR</a:t>
            </a:r>
          </a:p>
          <a:p>
            <a:pPr marL="0" indent="0"/>
            <a:r>
              <a:rPr lang="tr-TR" sz="1800" b="1" dirty="0">
                <a:latin typeface="Saira SemiCondensed ExtraBold" panose="020B0604020202020204" charset="-94"/>
              </a:rPr>
              <a:t>Ceren AKKUŞ</a:t>
            </a:r>
          </a:p>
          <a:p>
            <a:pPr marL="0" indent="0"/>
            <a:endParaRPr lang="tr-TR" b="0" i="0" dirty="0">
              <a:effectLst/>
              <a:latin typeface="-apple-system"/>
            </a:endParaRPr>
          </a:p>
          <a:p>
            <a:pPr marL="0" lvl="0" indent="0" algn="l" rtl="0">
              <a:spcBef>
                <a:spcPts val="0"/>
              </a:spcBef>
              <a:spcAft>
                <a:spcPts val="0"/>
              </a:spcAft>
              <a:buNone/>
            </a:pPr>
            <a:endParaRPr dirty="0"/>
          </a:p>
        </p:txBody>
      </p:sp>
      <p:sp>
        <p:nvSpPr>
          <p:cNvPr id="436" name="Google Shape;436;p48"/>
          <p:cNvSpPr/>
          <p:nvPr/>
        </p:nvSpPr>
        <p:spPr>
          <a:xfrm rot="10800000" flipH="1">
            <a:off x="4561350" y="2633806"/>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 name="Google Shape;649;p48"/>
          <p:cNvCxnSpPr/>
          <p:nvPr/>
        </p:nvCxnSpPr>
        <p:spPr>
          <a:xfrm>
            <a:off x="-3175" y="2701925"/>
            <a:ext cx="4564500" cy="0"/>
          </a:xfrm>
          <a:prstGeom prst="straightConnector1">
            <a:avLst/>
          </a:prstGeom>
          <a:noFill/>
          <a:ln w="19050" cap="flat" cmpd="sng">
            <a:solidFill>
              <a:schemeClr val="accent1"/>
            </a:solidFill>
            <a:prstDash val="solid"/>
            <a:round/>
            <a:headEnd type="none" w="med" len="med"/>
            <a:tailEnd type="none" w="med" len="med"/>
          </a:ln>
        </p:spPr>
      </p:cxnSp>
      <p:pic>
        <p:nvPicPr>
          <p:cNvPr id="2" name="Resim 1">
            <a:extLst>
              <a:ext uri="{FF2B5EF4-FFF2-40B4-BE49-F238E27FC236}">
                <a16:creationId xmlns:a16="http://schemas.microsoft.com/office/drawing/2014/main" id="{5289D239-045C-8CDD-BEAC-809BEEECEACA}"/>
              </a:ext>
            </a:extLst>
          </p:cNvPr>
          <p:cNvPicPr>
            <a:picLocks noChangeAspect="1"/>
          </p:cNvPicPr>
          <p:nvPr/>
        </p:nvPicPr>
        <p:blipFill>
          <a:blip r:embed="rId3"/>
          <a:stretch>
            <a:fillRect/>
          </a:stretch>
        </p:blipFill>
        <p:spPr>
          <a:xfrm>
            <a:off x="4872962" y="1890271"/>
            <a:ext cx="4216036" cy="2928999"/>
          </a:xfrm>
          <a:prstGeom prst="rect">
            <a:avLst/>
          </a:prstGeom>
        </p:spPr>
      </p:pic>
      <p:pic>
        <p:nvPicPr>
          <p:cNvPr id="4" name="Resim 3">
            <a:extLst>
              <a:ext uri="{FF2B5EF4-FFF2-40B4-BE49-F238E27FC236}">
                <a16:creationId xmlns:a16="http://schemas.microsoft.com/office/drawing/2014/main" id="{00E247EA-B783-258C-F2E7-4A26D1309471}"/>
              </a:ext>
            </a:extLst>
          </p:cNvPr>
          <p:cNvPicPr>
            <a:picLocks noChangeAspect="1"/>
          </p:cNvPicPr>
          <p:nvPr/>
        </p:nvPicPr>
        <p:blipFill>
          <a:blip r:embed="rId4"/>
          <a:stretch>
            <a:fillRect/>
          </a:stretch>
        </p:blipFill>
        <p:spPr>
          <a:xfrm>
            <a:off x="7638335" y="2158809"/>
            <a:ext cx="666893" cy="616298"/>
          </a:xfrm>
          <a:prstGeom prst="rect">
            <a:avLst/>
          </a:prstGeom>
        </p:spPr>
      </p:pic>
      <p:pic>
        <p:nvPicPr>
          <p:cNvPr id="6" name="Resim 5" descr="metin, ekran görüntüsü, ekran, siyah içeren bir resim&#10;&#10;Açıklama otomatik olarak oluşturuldu">
            <a:extLst>
              <a:ext uri="{FF2B5EF4-FFF2-40B4-BE49-F238E27FC236}">
                <a16:creationId xmlns:a16="http://schemas.microsoft.com/office/drawing/2014/main" id="{D45DB980-4C4B-21AA-845A-352A3DFE37D7}"/>
              </a:ext>
            </a:extLst>
          </p:cNvPr>
          <p:cNvPicPr>
            <a:picLocks noChangeAspect="1"/>
          </p:cNvPicPr>
          <p:nvPr/>
        </p:nvPicPr>
        <p:blipFill>
          <a:blip r:embed="rId5"/>
          <a:stretch>
            <a:fillRect/>
          </a:stretch>
        </p:blipFill>
        <p:spPr>
          <a:xfrm>
            <a:off x="5887652" y="1960583"/>
            <a:ext cx="1290044" cy="74134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F82BD8A7-3EC7-11FD-754C-55BD1548926C}"/>
              </a:ext>
            </a:extLst>
          </p:cNvPr>
          <p:cNvPicPr>
            <a:picLocks noChangeAspect="1"/>
          </p:cNvPicPr>
          <p:nvPr/>
        </p:nvPicPr>
        <p:blipFill>
          <a:blip r:embed="rId2"/>
          <a:stretch>
            <a:fillRect/>
          </a:stretch>
        </p:blipFill>
        <p:spPr>
          <a:xfrm>
            <a:off x="97761" y="152308"/>
            <a:ext cx="4791324" cy="1957492"/>
          </a:xfrm>
          <a:prstGeom prst="rect">
            <a:avLst/>
          </a:prstGeom>
        </p:spPr>
      </p:pic>
      <p:sp>
        <p:nvSpPr>
          <p:cNvPr id="6" name="Metin kutusu 5">
            <a:extLst>
              <a:ext uri="{FF2B5EF4-FFF2-40B4-BE49-F238E27FC236}">
                <a16:creationId xmlns:a16="http://schemas.microsoft.com/office/drawing/2014/main" id="{C29BF74B-F449-8414-1C37-DB9049D1917B}"/>
              </a:ext>
            </a:extLst>
          </p:cNvPr>
          <p:cNvSpPr txBox="1"/>
          <p:nvPr/>
        </p:nvSpPr>
        <p:spPr>
          <a:xfrm>
            <a:off x="4889085" y="152308"/>
            <a:ext cx="1585913" cy="276999"/>
          </a:xfrm>
          <a:prstGeom prst="rect">
            <a:avLst/>
          </a:prstGeom>
          <a:solidFill>
            <a:schemeClr val="bg1"/>
          </a:solidFill>
          <a:ln>
            <a:solidFill>
              <a:schemeClr val="accent6"/>
            </a:solidFill>
          </a:ln>
        </p:spPr>
        <p:txBody>
          <a:bodyPr wrap="square" rtlCol="0">
            <a:spAutoFit/>
          </a:bodyPr>
          <a:lstStyle/>
          <a:p>
            <a:r>
              <a:rPr lang="tr-TR" sz="1200" i="1" dirty="0" err="1">
                <a:solidFill>
                  <a:schemeClr val="accent6"/>
                </a:solidFill>
              </a:rPr>
              <a:t>papers_tasks</a:t>
            </a:r>
            <a:r>
              <a:rPr lang="tr-TR" sz="1200" i="1" dirty="0">
                <a:solidFill>
                  <a:schemeClr val="accent6"/>
                </a:solidFill>
              </a:rPr>
              <a:t> </a:t>
            </a:r>
            <a:r>
              <a:rPr lang="tr-TR" sz="1200" i="1" dirty="0" err="1">
                <a:solidFill>
                  <a:schemeClr val="accent6"/>
                </a:solidFill>
              </a:rPr>
              <a:t>table</a:t>
            </a:r>
            <a:endParaRPr lang="tr-TR" sz="1200" i="1" dirty="0">
              <a:solidFill>
                <a:schemeClr val="accent6"/>
              </a:solidFill>
            </a:endParaRPr>
          </a:p>
        </p:txBody>
      </p:sp>
      <p:sp>
        <p:nvSpPr>
          <p:cNvPr id="7" name="Metin kutusu 6">
            <a:extLst>
              <a:ext uri="{FF2B5EF4-FFF2-40B4-BE49-F238E27FC236}">
                <a16:creationId xmlns:a16="http://schemas.microsoft.com/office/drawing/2014/main" id="{ECAA8AC1-2518-999A-C2A8-EF43F08875E7}"/>
              </a:ext>
            </a:extLst>
          </p:cNvPr>
          <p:cNvSpPr txBox="1"/>
          <p:nvPr/>
        </p:nvSpPr>
        <p:spPr>
          <a:xfrm>
            <a:off x="5929311" y="869444"/>
            <a:ext cx="2414587" cy="523220"/>
          </a:xfrm>
          <a:prstGeom prst="rect">
            <a:avLst/>
          </a:prstGeom>
          <a:solidFill>
            <a:schemeClr val="bg1"/>
          </a:solidFill>
          <a:ln>
            <a:solidFill>
              <a:schemeClr val="tx1"/>
            </a:solidFill>
          </a:ln>
        </p:spPr>
        <p:txBody>
          <a:bodyPr wrap="square" rtlCol="0">
            <a:spAutoFit/>
          </a:bodyPr>
          <a:lstStyle/>
          <a:p>
            <a:r>
              <a:rPr lang="tr-TR" dirty="0">
                <a:solidFill>
                  <a:schemeClr val="accent6"/>
                </a:solidFill>
                <a:latin typeface="+mn-lt"/>
              </a:rPr>
              <a:t>A </a:t>
            </a:r>
            <a:r>
              <a:rPr lang="tr-TR" dirty="0" err="1">
                <a:solidFill>
                  <a:schemeClr val="accent6"/>
                </a:solidFill>
                <a:latin typeface="+mn-lt"/>
              </a:rPr>
              <a:t>paper</a:t>
            </a:r>
            <a:r>
              <a:rPr lang="tr-TR" dirty="0">
                <a:solidFill>
                  <a:schemeClr val="accent6"/>
                </a:solidFill>
                <a:latin typeface="+mn-lt"/>
              </a:rPr>
              <a:t> </a:t>
            </a:r>
            <a:r>
              <a:rPr lang="tr-TR" dirty="0" err="1">
                <a:solidFill>
                  <a:schemeClr val="accent6"/>
                </a:solidFill>
                <a:latin typeface="+mn-lt"/>
              </a:rPr>
              <a:t>could</a:t>
            </a:r>
            <a:r>
              <a:rPr lang="tr-TR" dirty="0">
                <a:solidFill>
                  <a:schemeClr val="accent6"/>
                </a:solidFill>
                <a:latin typeface="+mn-lt"/>
              </a:rPr>
              <a:t> be </a:t>
            </a:r>
            <a:r>
              <a:rPr lang="tr-TR" dirty="0" err="1">
                <a:solidFill>
                  <a:schemeClr val="accent6"/>
                </a:solidFill>
                <a:latin typeface="+mn-lt"/>
              </a:rPr>
              <a:t>under</a:t>
            </a:r>
            <a:r>
              <a:rPr lang="tr-TR" dirty="0">
                <a:solidFill>
                  <a:schemeClr val="accent6"/>
                </a:solidFill>
                <a:latin typeface="+mn-lt"/>
              </a:rPr>
              <a:t> </a:t>
            </a:r>
            <a:r>
              <a:rPr lang="tr-TR" dirty="0" err="1">
                <a:solidFill>
                  <a:schemeClr val="accent6"/>
                </a:solidFill>
                <a:latin typeface="+mn-lt"/>
              </a:rPr>
              <a:t>multiple</a:t>
            </a:r>
            <a:r>
              <a:rPr lang="tr-TR" dirty="0">
                <a:solidFill>
                  <a:schemeClr val="accent6"/>
                </a:solidFill>
                <a:latin typeface="+mn-lt"/>
              </a:rPr>
              <a:t> </a:t>
            </a:r>
            <a:r>
              <a:rPr lang="tr-TR" dirty="0" err="1">
                <a:solidFill>
                  <a:schemeClr val="accent6"/>
                </a:solidFill>
                <a:latin typeface="+mn-lt"/>
              </a:rPr>
              <a:t>tasks</a:t>
            </a:r>
            <a:endParaRPr lang="tr-TR" dirty="0">
              <a:solidFill>
                <a:schemeClr val="accent6"/>
              </a:solidFill>
              <a:latin typeface="+mn-lt"/>
            </a:endParaRPr>
          </a:p>
        </p:txBody>
      </p:sp>
      <p:sp>
        <p:nvSpPr>
          <p:cNvPr id="14" name="Yay 13">
            <a:extLst>
              <a:ext uri="{FF2B5EF4-FFF2-40B4-BE49-F238E27FC236}">
                <a16:creationId xmlns:a16="http://schemas.microsoft.com/office/drawing/2014/main" id="{DBAB1842-5700-B2AE-65E5-FC00B842C026}"/>
              </a:ext>
            </a:extLst>
          </p:cNvPr>
          <p:cNvSpPr/>
          <p:nvPr/>
        </p:nvSpPr>
        <p:spPr>
          <a:xfrm>
            <a:off x="4457195" y="657226"/>
            <a:ext cx="1044000" cy="276511"/>
          </a:xfrm>
          <a:prstGeom prst="arc">
            <a:avLst>
              <a:gd name="adj1" fmla="val 14128672"/>
              <a:gd name="adj2" fmla="val 7615277"/>
            </a:avLst>
          </a:prstGeom>
          <a:ln>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soft" dir="t">
                <a:rot lat="0" lon="0" rev="15600000"/>
              </a:lightRig>
            </a:scene3d>
            <a:sp3d extrusionH="57150" prstMaterial="softEdge">
              <a:bevelT w="25400" h="38100"/>
            </a:sp3d>
          </a:bodyPr>
          <a:lstStyle/>
          <a:p>
            <a:pPr algn="ctr"/>
            <a:endParaRPr lang="tr-TR" b="1">
              <a:ln/>
              <a:solidFill>
                <a:schemeClr val="accent4"/>
              </a:solidFill>
            </a:endParaRPr>
          </a:p>
        </p:txBody>
      </p:sp>
      <p:sp>
        <p:nvSpPr>
          <p:cNvPr id="15" name="Yay 14">
            <a:extLst>
              <a:ext uri="{FF2B5EF4-FFF2-40B4-BE49-F238E27FC236}">
                <a16:creationId xmlns:a16="http://schemas.microsoft.com/office/drawing/2014/main" id="{F2F70DF1-5D79-BB84-0C8C-4198D6167892}"/>
              </a:ext>
            </a:extLst>
          </p:cNvPr>
          <p:cNvSpPr/>
          <p:nvPr/>
        </p:nvSpPr>
        <p:spPr>
          <a:xfrm>
            <a:off x="4457195" y="1542627"/>
            <a:ext cx="1044000" cy="485775"/>
          </a:xfrm>
          <a:prstGeom prst="arc">
            <a:avLst>
              <a:gd name="adj1" fmla="val 15129110"/>
              <a:gd name="adj2" fmla="val 6423767"/>
            </a:avLst>
          </a:prstGeom>
          <a:ln>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tr-TR"/>
          </a:p>
        </p:txBody>
      </p:sp>
      <p:cxnSp>
        <p:nvCxnSpPr>
          <p:cNvPr id="17" name="Düz Bağlayıcı 16">
            <a:extLst>
              <a:ext uri="{FF2B5EF4-FFF2-40B4-BE49-F238E27FC236}">
                <a16:creationId xmlns:a16="http://schemas.microsoft.com/office/drawing/2014/main" id="{B0B21949-DA8F-C0D9-6AC0-F3928A9F6135}"/>
              </a:ext>
            </a:extLst>
          </p:cNvPr>
          <p:cNvCxnSpPr>
            <a:cxnSpLocks/>
          </p:cNvCxnSpPr>
          <p:nvPr/>
        </p:nvCxnSpPr>
        <p:spPr>
          <a:xfrm flipH="1">
            <a:off x="4908010" y="1798938"/>
            <a:ext cx="593185"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Düz Ok Bağlayıcısı 20">
            <a:extLst>
              <a:ext uri="{FF2B5EF4-FFF2-40B4-BE49-F238E27FC236}">
                <a16:creationId xmlns:a16="http://schemas.microsoft.com/office/drawing/2014/main" id="{6BD1CF8A-9388-EE8E-7B5F-F7FBA524CB6D}"/>
              </a:ext>
            </a:extLst>
          </p:cNvPr>
          <p:cNvCxnSpPr/>
          <p:nvPr/>
        </p:nvCxnSpPr>
        <p:spPr>
          <a:xfrm>
            <a:off x="5501195" y="795481"/>
            <a:ext cx="428116" cy="190357"/>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3" name="Düz Ok Bağlayıcısı 22">
            <a:extLst>
              <a:ext uri="{FF2B5EF4-FFF2-40B4-BE49-F238E27FC236}">
                <a16:creationId xmlns:a16="http://schemas.microsoft.com/office/drawing/2014/main" id="{680DEC13-76AA-ADDD-7F7B-1A534D8E8A91}"/>
              </a:ext>
            </a:extLst>
          </p:cNvPr>
          <p:cNvCxnSpPr/>
          <p:nvPr/>
        </p:nvCxnSpPr>
        <p:spPr>
          <a:xfrm flipV="1">
            <a:off x="5501195" y="1392663"/>
            <a:ext cx="428116" cy="406275"/>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25" name="Resim 24" descr="metin içeren bir resim&#10;&#10;Açıklama otomatik olarak oluşturuldu">
            <a:extLst>
              <a:ext uri="{FF2B5EF4-FFF2-40B4-BE49-F238E27FC236}">
                <a16:creationId xmlns:a16="http://schemas.microsoft.com/office/drawing/2014/main" id="{C1606066-ADE3-85EA-2FB1-BBC1E1152C6D}"/>
              </a:ext>
            </a:extLst>
          </p:cNvPr>
          <p:cNvPicPr>
            <a:picLocks noChangeAspect="1"/>
          </p:cNvPicPr>
          <p:nvPr/>
        </p:nvPicPr>
        <p:blipFill>
          <a:blip r:embed="rId3"/>
          <a:stretch>
            <a:fillRect/>
          </a:stretch>
        </p:blipFill>
        <p:spPr>
          <a:xfrm>
            <a:off x="97761" y="2178366"/>
            <a:ext cx="5170274" cy="2881392"/>
          </a:xfrm>
          <a:prstGeom prst="rect">
            <a:avLst/>
          </a:prstGeom>
        </p:spPr>
      </p:pic>
      <p:sp>
        <p:nvSpPr>
          <p:cNvPr id="28" name="Dikdörtgen 27">
            <a:extLst>
              <a:ext uri="{FF2B5EF4-FFF2-40B4-BE49-F238E27FC236}">
                <a16:creationId xmlns:a16="http://schemas.microsoft.com/office/drawing/2014/main" id="{E4CC4DE8-2563-AF25-CD6E-67BB0C234F8D}"/>
              </a:ext>
            </a:extLst>
          </p:cNvPr>
          <p:cNvSpPr/>
          <p:nvPr/>
        </p:nvSpPr>
        <p:spPr>
          <a:xfrm>
            <a:off x="3181288" y="1471612"/>
            <a:ext cx="914400" cy="17859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9" name="Dikdörtgen 28">
            <a:extLst>
              <a:ext uri="{FF2B5EF4-FFF2-40B4-BE49-F238E27FC236}">
                <a16:creationId xmlns:a16="http://schemas.microsoft.com/office/drawing/2014/main" id="{9EAA94F0-71A0-E15F-D730-111DD8F9F715}"/>
              </a:ext>
            </a:extLst>
          </p:cNvPr>
          <p:cNvSpPr/>
          <p:nvPr/>
        </p:nvSpPr>
        <p:spPr>
          <a:xfrm>
            <a:off x="3186113" y="1685925"/>
            <a:ext cx="1450181" cy="19288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0" name="Dikdörtgen 29">
            <a:extLst>
              <a:ext uri="{FF2B5EF4-FFF2-40B4-BE49-F238E27FC236}">
                <a16:creationId xmlns:a16="http://schemas.microsoft.com/office/drawing/2014/main" id="{4AA8A771-5984-ECED-2E0E-36C2D8478CC8}"/>
              </a:ext>
            </a:extLst>
          </p:cNvPr>
          <p:cNvSpPr/>
          <p:nvPr/>
        </p:nvSpPr>
        <p:spPr>
          <a:xfrm>
            <a:off x="3181288" y="1914526"/>
            <a:ext cx="1390712" cy="1952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1" name="Dikdörtgen 30">
            <a:extLst>
              <a:ext uri="{FF2B5EF4-FFF2-40B4-BE49-F238E27FC236}">
                <a16:creationId xmlns:a16="http://schemas.microsoft.com/office/drawing/2014/main" id="{802BD474-87E2-35D6-E4E5-18B147F0DBD3}"/>
              </a:ext>
            </a:extLst>
          </p:cNvPr>
          <p:cNvSpPr/>
          <p:nvPr/>
        </p:nvSpPr>
        <p:spPr>
          <a:xfrm>
            <a:off x="171450" y="2914650"/>
            <a:ext cx="3743325" cy="257175"/>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3" name="Dikdörtgen 32">
            <a:extLst>
              <a:ext uri="{FF2B5EF4-FFF2-40B4-BE49-F238E27FC236}">
                <a16:creationId xmlns:a16="http://schemas.microsoft.com/office/drawing/2014/main" id="{0999E605-2DCD-D578-C26E-DFCEB5031BCB}"/>
              </a:ext>
            </a:extLst>
          </p:cNvPr>
          <p:cNvSpPr/>
          <p:nvPr/>
        </p:nvSpPr>
        <p:spPr>
          <a:xfrm>
            <a:off x="1016919" y="1428988"/>
            <a:ext cx="1892653" cy="706754"/>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35" name="Düz Ok Bağlayıcısı 34">
            <a:extLst>
              <a:ext uri="{FF2B5EF4-FFF2-40B4-BE49-F238E27FC236}">
                <a16:creationId xmlns:a16="http://schemas.microsoft.com/office/drawing/2014/main" id="{B226EC16-ECE6-6E4D-5FD3-663FD8E4AC7E}"/>
              </a:ext>
            </a:extLst>
          </p:cNvPr>
          <p:cNvCxnSpPr>
            <a:stCxn id="33" idx="2"/>
          </p:cNvCxnSpPr>
          <p:nvPr/>
        </p:nvCxnSpPr>
        <p:spPr>
          <a:xfrm flipH="1">
            <a:off x="1928907" y="2135742"/>
            <a:ext cx="34339" cy="710342"/>
          </a:xfrm>
          <a:prstGeom prst="straightConnector1">
            <a:avLst/>
          </a:prstGeom>
          <a:ln>
            <a:solidFill>
              <a:schemeClr val="accent4">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Düz Ok Bağlayıcısı 53">
            <a:extLst>
              <a:ext uri="{FF2B5EF4-FFF2-40B4-BE49-F238E27FC236}">
                <a16:creationId xmlns:a16="http://schemas.microsoft.com/office/drawing/2014/main" id="{71492DD5-E21D-11CB-33EB-E9D5FDC68DA9}"/>
              </a:ext>
            </a:extLst>
          </p:cNvPr>
          <p:cNvCxnSpPr/>
          <p:nvPr/>
        </p:nvCxnSpPr>
        <p:spPr>
          <a:xfrm flipH="1">
            <a:off x="3721894" y="2109800"/>
            <a:ext cx="492919" cy="2383619"/>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Metin kutusu 54">
            <a:extLst>
              <a:ext uri="{FF2B5EF4-FFF2-40B4-BE49-F238E27FC236}">
                <a16:creationId xmlns:a16="http://schemas.microsoft.com/office/drawing/2014/main" id="{EDAFA17F-EF1A-4142-F3C9-29FD11A7B29A}"/>
              </a:ext>
            </a:extLst>
          </p:cNvPr>
          <p:cNvSpPr txBox="1"/>
          <p:nvPr/>
        </p:nvSpPr>
        <p:spPr>
          <a:xfrm>
            <a:off x="5268035" y="4782759"/>
            <a:ext cx="3058139" cy="276999"/>
          </a:xfrm>
          <a:prstGeom prst="rect">
            <a:avLst/>
          </a:prstGeom>
          <a:solidFill>
            <a:schemeClr val="bg1"/>
          </a:solidFill>
          <a:ln>
            <a:solidFill>
              <a:schemeClr val="accent6"/>
            </a:solidFill>
          </a:ln>
        </p:spPr>
        <p:txBody>
          <a:bodyPr wrap="square" rtlCol="0">
            <a:spAutoFit/>
          </a:bodyPr>
          <a:lstStyle/>
          <a:p>
            <a:r>
              <a:rPr lang="tr-TR" sz="1200" i="1" dirty="0">
                <a:solidFill>
                  <a:schemeClr val="accent6"/>
                </a:solidFill>
              </a:rPr>
              <a:t>HYPERCORRECT </a:t>
            </a:r>
            <a:r>
              <a:rPr lang="tr-TR" sz="1200" i="1" dirty="0" err="1">
                <a:solidFill>
                  <a:schemeClr val="accent6"/>
                </a:solidFill>
              </a:rPr>
              <a:t>Paper</a:t>
            </a:r>
            <a:r>
              <a:rPr lang="tr-TR" sz="1200" i="1" dirty="0">
                <a:solidFill>
                  <a:schemeClr val="accent6"/>
                </a:solidFill>
              </a:rPr>
              <a:t> </a:t>
            </a:r>
            <a:r>
              <a:rPr lang="tr-TR" sz="1200" i="1" dirty="0" err="1">
                <a:solidFill>
                  <a:schemeClr val="accent6"/>
                </a:solidFill>
              </a:rPr>
              <a:t>Detail</a:t>
            </a:r>
            <a:r>
              <a:rPr lang="tr-TR" sz="1200" i="1" dirty="0">
                <a:solidFill>
                  <a:schemeClr val="accent6"/>
                </a:solidFill>
              </a:rPr>
              <a:t> </a:t>
            </a:r>
            <a:r>
              <a:rPr lang="tr-TR" sz="1200" i="1" dirty="0" err="1">
                <a:solidFill>
                  <a:schemeClr val="accent6"/>
                </a:solidFill>
              </a:rPr>
              <a:t>Page</a:t>
            </a:r>
            <a:endParaRPr lang="tr-TR" sz="1200" i="1" dirty="0">
              <a:solidFill>
                <a:schemeClr val="accent6"/>
              </a:solidFill>
            </a:endParaRPr>
          </a:p>
        </p:txBody>
      </p:sp>
    </p:spTree>
    <p:extLst>
      <p:ext uri="{BB962C8B-B14F-4D97-AF65-F5344CB8AC3E}">
        <p14:creationId xmlns:p14="http://schemas.microsoft.com/office/powerpoint/2010/main" val="1909231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9D3CFECD-B7EA-51BB-B2DB-7502EA04AA09}"/>
              </a:ext>
            </a:extLst>
          </p:cNvPr>
          <p:cNvPicPr>
            <a:picLocks noChangeAspect="1"/>
          </p:cNvPicPr>
          <p:nvPr/>
        </p:nvPicPr>
        <p:blipFill>
          <a:blip r:embed="rId2"/>
          <a:stretch>
            <a:fillRect/>
          </a:stretch>
        </p:blipFill>
        <p:spPr>
          <a:xfrm>
            <a:off x="5250657" y="2020372"/>
            <a:ext cx="3655417" cy="2627177"/>
          </a:xfrm>
          <a:prstGeom prst="rect">
            <a:avLst/>
          </a:prstGeom>
        </p:spPr>
      </p:pic>
      <p:pic>
        <p:nvPicPr>
          <p:cNvPr id="7" name="Resim 6" descr="tablo içeren bir resim&#10;&#10;Açıklama otomatik olarak oluşturuldu">
            <a:extLst>
              <a:ext uri="{FF2B5EF4-FFF2-40B4-BE49-F238E27FC236}">
                <a16:creationId xmlns:a16="http://schemas.microsoft.com/office/drawing/2014/main" id="{67AADD01-81E5-BB74-DA4A-A2A5BD09BCBF}"/>
              </a:ext>
            </a:extLst>
          </p:cNvPr>
          <p:cNvPicPr>
            <a:picLocks noChangeAspect="1"/>
          </p:cNvPicPr>
          <p:nvPr/>
        </p:nvPicPr>
        <p:blipFill>
          <a:blip r:embed="rId3"/>
          <a:stretch>
            <a:fillRect/>
          </a:stretch>
        </p:blipFill>
        <p:spPr>
          <a:xfrm>
            <a:off x="150019" y="90695"/>
            <a:ext cx="8729662" cy="1718845"/>
          </a:xfrm>
          <a:prstGeom prst="rect">
            <a:avLst/>
          </a:prstGeom>
        </p:spPr>
      </p:pic>
      <p:sp>
        <p:nvSpPr>
          <p:cNvPr id="8" name="Metin kutusu 7">
            <a:extLst>
              <a:ext uri="{FF2B5EF4-FFF2-40B4-BE49-F238E27FC236}">
                <a16:creationId xmlns:a16="http://schemas.microsoft.com/office/drawing/2014/main" id="{2910A99D-988A-C9A1-42A2-52101CEF2EA9}"/>
              </a:ext>
            </a:extLst>
          </p:cNvPr>
          <p:cNvSpPr txBox="1"/>
          <p:nvPr/>
        </p:nvSpPr>
        <p:spPr>
          <a:xfrm>
            <a:off x="150019" y="1800156"/>
            <a:ext cx="2171701" cy="338554"/>
          </a:xfrm>
          <a:prstGeom prst="rect">
            <a:avLst/>
          </a:prstGeom>
          <a:solidFill>
            <a:schemeClr val="bg1"/>
          </a:solidFill>
          <a:ln>
            <a:noFill/>
          </a:ln>
        </p:spPr>
        <p:txBody>
          <a:bodyPr wrap="square" rtlCol="0">
            <a:spAutoFit/>
          </a:bodyPr>
          <a:lstStyle/>
          <a:p>
            <a:r>
              <a:rPr lang="tr-TR" sz="1600" i="1" dirty="0" err="1">
                <a:solidFill>
                  <a:schemeClr val="accent6"/>
                </a:solidFill>
              </a:rPr>
              <a:t>tit_abs_vec</a:t>
            </a:r>
            <a:r>
              <a:rPr lang="tr-TR" sz="1600" i="1" dirty="0">
                <a:solidFill>
                  <a:schemeClr val="accent6"/>
                </a:solidFill>
              </a:rPr>
              <a:t> </a:t>
            </a:r>
            <a:r>
              <a:rPr lang="tr-TR" sz="1600" i="1" dirty="0" err="1">
                <a:solidFill>
                  <a:schemeClr val="accent6"/>
                </a:solidFill>
              </a:rPr>
              <a:t>table</a:t>
            </a:r>
            <a:endParaRPr lang="tr-TR" sz="1600" i="1" dirty="0">
              <a:solidFill>
                <a:schemeClr val="accent6"/>
              </a:solidFill>
            </a:endParaRPr>
          </a:p>
        </p:txBody>
      </p:sp>
      <p:sp>
        <p:nvSpPr>
          <p:cNvPr id="15" name="Dikdörtgen: Köşeleri Yuvarlatılmış 14">
            <a:extLst>
              <a:ext uri="{FF2B5EF4-FFF2-40B4-BE49-F238E27FC236}">
                <a16:creationId xmlns:a16="http://schemas.microsoft.com/office/drawing/2014/main" id="{A7A512CA-B7F1-2524-A409-2B64BA9DAE27}"/>
              </a:ext>
            </a:extLst>
          </p:cNvPr>
          <p:cNvSpPr/>
          <p:nvPr/>
        </p:nvSpPr>
        <p:spPr>
          <a:xfrm>
            <a:off x="264319" y="2281032"/>
            <a:ext cx="4479131" cy="191452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tr-TR" dirty="0"/>
          </a:p>
        </p:txBody>
      </p:sp>
      <p:sp>
        <p:nvSpPr>
          <p:cNvPr id="18" name="Metin kutusu 17">
            <a:extLst>
              <a:ext uri="{FF2B5EF4-FFF2-40B4-BE49-F238E27FC236}">
                <a16:creationId xmlns:a16="http://schemas.microsoft.com/office/drawing/2014/main" id="{3566A4B8-AAFC-FC3D-E0EA-2E1D26A8C85B}"/>
              </a:ext>
            </a:extLst>
          </p:cNvPr>
          <p:cNvSpPr txBox="1"/>
          <p:nvPr/>
        </p:nvSpPr>
        <p:spPr>
          <a:xfrm>
            <a:off x="237926" y="2540275"/>
            <a:ext cx="4686301" cy="1169551"/>
          </a:xfrm>
          <a:prstGeom prst="rect">
            <a:avLst/>
          </a:prstGeom>
          <a:noFill/>
        </p:spPr>
        <p:txBody>
          <a:bodyPr wrap="square" rtlCol="0">
            <a:spAutoFit/>
          </a:bodyPr>
          <a:lstStyle/>
          <a:p>
            <a:r>
              <a:rPr lang="tr-TR" dirty="0" err="1">
                <a:solidFill>
                  <a:schemeClr val="accent6"/>
                </a:solidFill>
                <a:latin typeface="+mn-lt"/>
              </a:rPr>
              <a:t>Contains</a:t>
            </a:r>
            <a:r>
              <a:rPr lang="tr-TR" dirty="0">
                <a:solidFill>
                  <a:schemeClr val="accent6"/>
                </a:solidFill>
                <a:latin typeface="+mn-lt"/>
              </a:rPr>
              <a:t> </a:t>
            </a:r>
            <a:r>
              <a:rPr lang="tr-TR" dirty="0" err="1">
                <a:solidFill>
                  <a:schemeClr val="accent6"/>
                </a:solidFill>
                <a:latin typeface="+mn-lt"/>
              </a:rPr>
              <a:t>id</a:t>
            </a:r>
            <a:r>
              <a:rPr lang="tr-TR" dirty="0">
                <a:solidFill>
                  <a:schemeClr val="accent6"/>
                </a:solidFill>
                <a:latin typeface="+mn-lt"/>
              </a:rPr>
              <a:t> of </a:t>
            </a:r>
            <a:r>
              <a:rPr lang="tr-TR" dirty="0" err="1">
                <a:solidFill>
                  <a:schemeClr val="accent6"/>
                </a:solidFill>
                <a:latin typeface="+mn-lt"/>
              </a:rPr>
              <a:t>paper</a:t>
            </a:r>
            <a:r>
              <a:rPr lang="tr-TR" dirty="0">
                <a:solidFill>
                  <a:schemeClr val="accent6"/>
                </a:solidFill>
                <a:latin typeface="+mn-lt"/>
              </a:rPr>
              <a:t>, </a:t>
            </a:r>
            <a:r>
              <a:rPr lang="tr-TR" dirty="0" err="1">
                <a:solidFill>
                  <a:schemeClr val="accent6"/>
                </a:solidFill>
                <a:latin typeface="+mn-lt"/>
              </a:rPr>
              <a:t>vectors</a:t>
            </a:r>
            <a:r>
              <a:rPr lang="tr-TR" dirty="0">
                <a:solidFill>
                  <a:schemeClr val="accent6"/>
                </a:solidFill>
                <a:latin typeface="+mn-lt"/>
              </a:rPr>
              <a:t> of </a:t>
            </a:r>
            <a:r>
              <a:rPr lang="tr-TR" dirty="0" err="1">
                <a:solidFill>
                  <a:schemeClr val="accent6"/>
                </a:solidFill>
                <a:latin typeface="+mn-lt"/>
              </a:rPr>
              <a:t>paper’s</a:t>
            </a:r>
            <a:r>
              <a:rPr lang="tr-TR" dirty="0">
                <a:solidFill>
                  <a:schemeClr val="accent6"/>
                </a:solidFill>
                <a:latin typeface="+mn-lt"/>
              </a:rPr>
              <a:t> </a:t>
            </a:r>
            <a:r>
              <a:rPr lang="tr-TR" dirty="0" err="1">
                <a:solidFill>
                  <a:schemeClr val="accent6"/>
                </a:solidFill>
                <a:latin typeface="+mn-lt"/>
              </a:rPr>
              <a:t>title</a:t>
            </a:r>
            <a:r>
              <a:rPr lang="tr-TR" dirty="0">
                <a:solidFill>
                  <a:schemeClr val="accent6"/>
                </a:solidFill>
                <a:latin typeface="+mn-lt"/>
              </a:rPr>
              <a:t> and </a:t>
            </a:r>
            <a:r>
              <a:rPr lang="tr-TR" dirty="0" err="1">
                <a:solidFill>
                  <a:schemeClr val="accent6"/>
                </a:solidFill>
                <a:latin typeface="+mn-lt"/>
              </a:rPr>
              <a:t>abstract</a:t>
            </a:r>
            <a:endParaRPr lang="tr-TR" dirty="0">
              <a:solidFill>
                <a:schemeClr val="accent6"/>
              </a:solidFill>
              <a:latin typeface="+mn-lt"/>
            </a:endParaRPr>
          </a:p>
          <a:p>
            <a:pPr algn="ctr"/>
            <a:endParaRPr lang="tr-TR" dirty="0">
              <a:solidFill>
                <a:schemeClr val="accent6"/>
              </a:solidFill>
              <a:latin typeface="+mn-lt"/>
            </a:endParaRPr>
          </a:p>
          <a:p>
            <a:r>
              <a:rPr lang="tr-TR" dirty="0" err="1">
                <a:solidFill>
                  <a:schemeClr val="accent6"/>
                </a:solidFill>
                <a:latin typeface="+mn-lt"/>
              </a:rPr>
              <a:t>Measured</a:t>
            </a:r>
            <a:r>
              <a:rPr lang="tr-TR" dirty="0">
                <a:solidFill>
                  <a:schemeClr val="accent6"/>
                </a:solidFill>
                <a:latin typeface="+mn-lt"/>
              </a:rPr>
              <a:t> </a:t>
            </a:r>
            <a:r>
              <a:rPr lang="tr-TR" dirty="0" err="1">
                <a:solidFill>
                  <a:schemeClr val="accent6"/>
                </a:solidFill>
                <a:latin typeface="+mn-lt"/>
              </a:rPr>
              <a:t>using</a:t>
            </a:r>
            <a:r>
              <a:rPr lang="tr-TR" dirty="0">
                <a:solidFill>
                  <a:schemeClr val="accent6"/>
                </a:solidFill>
                <a:latin typeface="+mn-lt"/>
              </a:rPr>
              <a:t> </a:t>
            </a:r>
            <a:r>
              <a:rPr lang="tr-TR" dirty="0" err="1">
                <a:solidFill>
                  <a:schemeClr val="accent6"/>
                </a:solidFill>
                <a:latin typeface="+mn-lt"/>
              </a:rPr>
              <a:t>sentence</a:t>
            </a:r>
            <a:r>
              <a:rPr lang="tr-TR" dirty="0">
                <a:solidFill>
                  <a:schemeClr val="accent6"/>
                </a:solidFill>
                <a:latin typeface="+mn-lt"/>
              </a:rPr>
              <a:t> </a:t>
            </a:r>
            <a:r>
              <a:rPr lang="tr-TR" dirty="0" err="1">
                <a:solidFill>
                  <a:schemeClr val="accent6"/>
                </a:solidFill>
                <a:latin typeface="+mn-lt"/>
              </a:rPr>
              <a:t>transformer</a:t>
            </a:r>
            <a:endParaRPr lang="tr-TR" dirty="0">
              <a:solidFill>
                <a:schemeClr val="accent6"/>
              </a:solidFill>
              <a:latin typeface="+mn-lt"/>
            </a:endParaRPr>
          </a:p>
          <a:p>
            <a:pPr algn="ctr"/>
            <a:endParaRPr lang="tr-TR" dirty="0">
              <a:solidFill>
                <a:schemeClr val="accent6"/>
              </a:solidFill>
              <a:latin typeface="+mn-lt"/>
            </a:endParaRPr>
          </a:p>
          <a:p>
            <a:pPr algn="ctr"/>
            <a:endParaRPr lang="tr-TR" dirty="0">
              <a:solidFill>
                <a:schemeClr val="accent6"/>
              </a:solidFill>
              <a:latin typeface="+mn-lt"/>
            </a:endParaRPr>
          </a:p>
        </p:txBody>
      </p:sp>
      <p:cxnSp>
        <p:nvCxnSpPr>
          <p:cNvPr id="22" name="Düz Ok Bağlayıcısı 21">
            <a:extLst>
              <a:ext uri="{FF2B5EF4-FFF2-40B4-BE49-F238E27FC236}">
                <a16:creationId xmlns:a16="http://schemas.microsoft.com/office/drawing/2014/main" id="{1D59305C-3D5B-DB4F-9BD1-51840E86E827}"/>
              </a:ext>
            </a:extLst>
          </p:cNvPr>
          <p:cNvCxnSpPr>
            <a:cxnSpLocks/>
          </p:cNvCxnSpPr>
          <p:nvPr/>
        </p:nvCxnSpPr>
        <p:spPr>
          <a:xfrm flipH="1" flipV="1">
            <a:off x="3178969" y="1809540"/>
            <a:ext cx="192881" cy="76221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Düz Ok Bağlayıcısı 23">
            <a:extLst>
              <a:ext uri="{FF2B5EF4-FFF2-40B4-BE49-F238E27FC236}">
                <a16:creationId xmlns:a16="http://schemas.microsoft.com/office/drawing/2014/main" id="{8514A0BC-8EA7-0190-4C28-0711B3A23983}"/>
              </a:ext>
            </a:extLst>
          </p:cNvPr>
          <p:cNvCxnSpPr>
            <a:cxnSpLocks/>
          </p:cNvCxnSpPr>
          <p:nvPr/>
        </p:nvCxnSpPr>
        <p:spPr>
          <a:xfrm flipV="1">
            <a:off x="4375250" y="1833458"/>
            <a:ext cx="1082575" cy="73829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Düz Ok Bağlayıcısı 25">
            <a:extLst>
              <a:ext uri="{FF2B5EF4-FFF2-40B4-BE49-F238E27FC236}">
                <a16:creationId xmlns:a16="http://schemas.microsoft.com/office/drawing/2014/main" id="{66ABD147-597F-6043-B654-F4CEF7CB3CC0}"/>
              </a:ext>
            </a:extLst>
          </p:cNvPr>
          <p:cNvCxnSpPr>
            <a:cxnSpLocks/>
          </p:cNvCxnSpPr>
          <p:nvPr/>
        </p:nvCxnSpPr>
        <p:spPr>
          <a:xfrm>
            <a:off x="3607594" y="3104917"/>
            <a:ext cx="1571625"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Metin kutusu 28">
            <a:extLst>
              <a:ext uri="{FF2B5EF4-FFF2-40B4-BE49-F238E27FC236}">
                <a16:creationId xmlns:a16="http://schemas.microsoft.com/office/drawing/2014/main" id="{7CA5BBCA-B044-2E52-2EA0-1B2E273AC915}"/>
              </a:ext>
            </a:extLst>
          </p:cNvPr>
          <p:cNvSpPr txBox="1"/>
          <p:nvPr/>
        </p:nvSpPr>
        <p:spPr>
          <a:xfrm>
            <a:off x="1393032" y="3689692"/>
            <a:ext cx="2657474" cy="307777"/>
          </a:xfrm>
          <a:prstGeom prst="rect">
            <a:avLst/>
          </a:prstGeom>
          <a:solidFill>
            <a:schemeClr val="accent6"/>
          </a:solidFill>
          <a:ln>
            <a:solidFill>
              <a:schemeClr val="tx1"/>
            </a:solidFill>
          </a:ln>
        </p:spPr>
        <p:txBody>
          <a:bodyPr wrap="square" rtlCol="0">
            <a:spAutoFit/>
          </a:bodyPr>
          <a:lstStyle/>
          <a:p>
            <a:r>
              <a:rPr lang="tr-TR" b="1" dirty="0">
                <a:solidFill>
                  <a:schemeClr val="bg2">
                    <a:lumMod val="75000"/>
                  </a:schemeClr>
                </a:solidFill>
                <a:latin typeface="Arial Nova" panose="020B0604020202020204" pitchFamily="34" charset="0"/>
              </a:rPr>
              <a:t>1. MEASURING VECTORS</a:t>
            </a:r>
          </a:p>
        </p:txBody>
      </p:sp>
      <p:cxnSp>
        <p:nvCxnSpPr>
          <p:cNvPr id="35" name="Düz Ok Bağlayıcısı 34">
            <a:extLst>
              <a:ext uri="{FF2B5EF4-FFF2-40B4-BE49-F238E27FC236}">
                <a16:creationId xmlns:a16="http://schemas.microsoft.com/office/drawing/2014/main" id="{CFB2F234-CFCA-48C6-882C-C5248B097318}"/>
              </a:ext>
            </a:extLst>
          </p:cNvPr>
          <p:cNvCxnSpPr/>
          <p:nvPr/>
        </p:nvCxnSpPr>
        <p:spPr>
          <a:xfrm flipH="1" flipV="1">
            <a:off x="1085850" y="1742848"/>
            <a:ext cx="94507" cy="82890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158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tablo içeren bir resim&#10;&#10;Açıklama otomatik olarak oluşturuldu">
            <a:extLst>
              <a:ext uri="{FF2B5EF4-FFF2-40B4-BE49-F238E27FC236}">
                <a16:creationId xmlns:a16="http://schemas.microsoft.com/office/drawing/2014/main" id="{CF2D9C96-B64E-ECE3-4D41-47F00F1FD8D6}"/>
              </a:ext>
            </a:extLst>
          </p:cNvPr>
          <p:cNvPicPr>
            <a:picLocks noChangeAspect="1"/>
          </p:cNvPicPr>
          <p:nvPr/>
        </p:nvPicPr>
        <p:blipFill>
          <a:blip r:embed="rId2"/>
          <a:stretch>
            <a:fillRect/>
          </a:stretch>
        </p:blipFill>
        <p:spPr>
          <a:xfrm>
            <a:off x="216509" y="303262"/>
            <a:ext cx="4048310" cy="2021880"/>
          </a:xfrm>
          <a:prstGeom prst="rect">
            <a:avLst/>
          </a:prstGeom>
        </p:spPr>
      </p:pic>
      <p:sp>
        <p:nvSpPr>
          <p:cNvPr id="6" name="Metin kutusu 5">
            <a:extLst>
              <a:ext uri="{FF2B5EF4-FFF2-40B4-BE49-F238E27FC236}">
                <a16:creationId xmlns:a16="http://schemas.microsoft.com/office/drawing/2014/main" id="{AB574AA7-F94D-2396-86EE-0431D3E383EA}"/>
              </a:ext>
            </a:extLst>
          </p:cNvPr>
          <p:cNvSpPr txBox="1"/>
          <p:nvPr/>
        </p:nvSpPr>
        <p:spPr>
          <a:xfrm>
            <a:off x="1085851" y="26263"/>
            <a:ext cx="2040353" cy="276999"/>
          </a:xfrm>
          <a:prstGeom prst="rect">
            <a:avLst/>
          </a:prstGeom>
          <a:solidFill>
            <a:schemeClr val="bg1"/>
          </a:solidFill>
          <a:ln>
            <a:solidFill>
              <a:schemeClr val="accent6"/>
            </a:solidFill>
          </a:ln>
        </p:spPr>
        <p:txBody>
          <a:bodyPr wrap="square" rtlCol="0">
            <a:spAutoFit/>
          </a:bodyPr>
          <a:lstStyle/>
          <a:p>
            <a:r>
              <a:rPr lang="tr-TR" sz="1200" i="1" dirty="0" err="1">
                <a:solidFill>
                  <a:schemeClr val="accent6"/>
                </a:solidFill>
              </a:rPr>
              <a:t>New_papers_ids</a:t>
            </a:r>
            <a:r>
              <a:rPr lang="tr-TR" sz="1200" i="1" dirty="0">
                <a:solidFill>
                  <a:schemeClr val="accent6"/>
                </a:solidFill>
              </a:rPr>
              <a:t> </a:t>
            </a:r>
            <a:r>
              <a:rPr lang="tr-TR" sz="1200" i="1" dirty="0" err="1">
                <a:solidFill>
                  <a:schemeClr val="accent6"/>
                </a:solidFill>
              </a:rPr>
              <a:t>table</a:t>
            </a:r>
            <a:endParaRPr lang="tr-TR" sz="1200" i="1" dirty="0">
              <a:solidFill>
                <a:schemeClr val="accent6"/>
              </a:solidFill>
            </a:endParaRPr>
          </a:p>
        </p:txBody>
      </p:sp>
      <p:sp>
        <p:nvSpPr>
          <p:cNvPr id="7" name="Metin kutusu 6">
            <a:extLst>
              <a:ext uri="{FF2B5EF4-FFF2-40B4-BE49-F238E27FC236}">
                <a16:creationId xmlns:a16="http://schemas.microsoft.com/office/drawing/2014/main" id="{D1751F9B-04D6-5F3E-95C2-A2867017C0C8}"/>
              </a:ext>
            </a:extLst>
          </p:cNvPr>
          <p:cNvSpPr txBox="1"/>
          <p:nvPr/>
        </p:nvSpPr>
        <p:spPr>
          <a:xfrm>
            <a:off x="4799788" y="41652"/>
            <a:ext cx="2436019" cy="1107996"/>
          </a:xfrm>
          <a:prstGeom prst="rect">
            <a:avLst/>
          </a:prstGeom>
          <a:solidFill>
            <a:schemeClr val="bg1"/>
          </a:solidFill>
          <a:ln>
            <a:solidFill>
              <a:schemeClr val="tx1"/>
            </a:solidFill>
          </a:ln>
        </p:spPr>
        <p:txBody>
          <a:bodyPr wrap="square" rtlCol="0">
            <a:spAutoFit/>
          </a:bodyPr>
          <a:lstStyle/>
          <a:p>
            <a:r>
              <a:rPr lang="tr-TR" dirty="0">
                <a:solidFill>
                  <a:schemeClr val="accent6"/>
                </a:solidFill>
              </a:rPr>
              <a:t>Has </a:t>
            </a:r>
            <a:r>
              <a:rPr lang="tr-TR" dirty="0" err="1">
                <a:solidFill>
                  <a:schemeClr val="accent6"/>
                </a:solidFill>
              </a:rPr>
              <a:t>the</a:t>
            </a:r>
            <a:r>
              <a:rPr lang="tr-TR" dirty="0">
                <a:solidFill>
                  <a:schemeClr val="accent6"/>
                </a:solidFill>
              </a:rPr>
              <a:t> </a:t>
            </a:r>
            <a:r>
              <a:rPr lang="tr-TR" dirty="0" err="1">
                <a:solidFill>
                  <a:schemeClr val="accent6"/>
                </a:solidFill>
              </a:rPr>
              <a:t>similarity</a:t>
            </a:r>
            <a:r>
              <a:rPr lang="tr-TR" dirty="0">
                <a:solidFill>
                  <a:schemeClr val="accent6"/>
                </a:solidFill>
              </a:rPr>
              <a:t> </a:t>
            </a:r>
            <a:r>
              <a:rPr lang="tr-TR" dirty="0" err="1">
                <a:solidFill>
                  <a:schemeClr val="accent6"/>
                </a:solidFill>
              </a:rPr>
              <a:t>checked</a:t>
            </a:r>
            <a:r>
              <a:rPr lang="tr-TR" dirty="0">
                <a:solidFill>
                  <a:schemeClr val="accent6"/>
                </a:solidFill>
              </a:rPr>
              <a:t> </a:t>
            </a:r>
            <a:r>
              <a:rPr lang="tr-TR" dirty="0" err="1">
                <a:solidFill>
                  <a:schemeClr val="accent6"/>
                </a:solidFill>
              </a:rPr>
              <a:t>with</a:t>
            </a:r>
            <a:r>
              <a:rPr lang="tr-TR" dirty="0">
                <a:solidFill>
                  <a:schemeClr val="accent6"/>
                </a:solidFill>
              </a:rPr>
              <a:t> </a:t>
            </a:r>
            <a:r>
              <a:rPr lang="tr-TR" dirty="0" err="1">
                <a:solidFill>
                  <a:schemeClr val="accent6"/>
                </a:solidFill>
              </a:rPr>
              <a:t>the</a:t>
            </a:r>
            <a:r>
              <a:rPr lang="tr-TR" dirty="0">
                <a:solidFill>
                  <a:schemeClr val="accent6"/>
                </a:solidFill>
              </a:rPr>
              <a:t> </a:t>
            </a:r>
            <a:r>
              <a:rPr lang="tr-TR" dirty="0" err="1">
                <a:solidFill>
                  <a:schemeClr val="accent6"/>
                </a:solidFill>
              </a:rPr>
              <a:t>same</a:t>
            </a:r>
            <a:r>
              <a:rPr lang="tr-TR" dirty="0">
                <a:solidFill>
                  <a:schemeClr val="accent6"/>
                </a:solidFill>
              </a:rPr>
              <a:t> </a:t>
            </a:r>
            <a:r>
              <a:rPr lang="tr-TR" dirty="0" err="1">
                <a:solidFill>
                  <a:schemeClr val="accent6"/>
                </a:solidFill>
              </a:rPr>
              <a:t>task</a:t>
            </a:r>
            <a:r>
              <a:rPr lang="tr-TR" dirty="0">
                <a:solidFill>
                  <a:schemeClr val="accent6"/>
                </a:solidFill>
              </a:rPr>
              <a:t> </a:t>
            </a:r>
            <a:r>
              <a:rPr lang="tr-TR" dirty="0" err="1">
                <a:solidFill>
                  <a:schemeClr val="accent6"/>
                </a:solidFill>
              </a:rPr>
              <a:t>papers</a:t>
            </a:r>
            <a:r>
              <a:rPr lang="tr-TR" dirty="0">
                <a:solidFill>
                  <a:schemeClr val="accent6"/>
                </a:solidFill>
              </a:rPr>
              <a:t> </a:t>
            </a:r>
            <a:r>
              <a:rPr lang="tr-TR" dirty="0" err="1">
                <a:solidFill>
                  <a:schemeClr val="accent6"/>
                </a:solidFill>
              </a:rPr>
              <a:t>using</a:t>
            </a:r>
            <a:r>
              <a:rPr lang="tr-TR" dirty="0">
                <a:solidFill>
                  <a:schemeClr val="accent6"/>
                </a:solidFill>
              </a:rPr>
              <a:t> </a:t>
            </a:r>
            <a:r>
              <a:rPr lang="tr-TR" dirty="0" err="1">
                <a:solidFill>
                  <a:schemeClr val="accent6"/>
                </a:solidFill>
              </a:rPr>
              <a:t>their</a:t>
            </a:r>
            <a:r>
              <a:rPr lang="tr-TR" dirty="0">
                <a:solidFill>
                  <a:schemeClr val="accent6"/>
                </a:solidFill>
              </a:rPr>
              <a:t> </a:t>
            </a:r>
            <a:r>
              <a:rPr lang="tr-TR" dirty="0" err="1">
                <a:solidFill>
                  <a:schemeClr val="accent6"/>
                </a:solidFill>
              </a:rPr>
              <a:t>vectors</a:t>
            </a:r>
            <a:r>
              <a:rPr lang="tr-TR" dirty="0">
                <a:solidFill>
                  <a:schemeClr val="accent6"/>
                </a:solidFill>
              </a:rPr>
              <a:t>?</a:t>
            </a:r>
          </a:p>
          <a:p>
            <a:endParaRPr lang="tr-TR" dirty="0">
              <a:solidFill>
                <a:schemeClr val="accent6"/>
              </a:solidFill>
            </a:endParaRPr>
          </a:p>
          <a:p>
            <a:pPr algn="ctr"/>
            <a:r>
              <a:rPr lang="tr-TR" sz="1000" dirty="0" err="1">
                <a:solidFill>
                  <a:schemeClr val="accent6"/>
                </a:solidFill>
              </a:rPr>
              <a:t>Default</a:t>
            </a:r>
            <a:r>
              <a:rPr lang="tr-TR" sz="1000" dirty="0">
                <a:solidFill>
                  <a:schemeClr val="accent6"/>
                </a:solidFill>
              </a:rPr>
              <a:t> </a:t>
            </a:r>
            <a:r>
              <a:rPr lang="tr-TR" sz="1000" dirty="0" err="1">
                <a:solidFill>
                  <a:schemeClr val="accent6"/>
                </a:solidFill>
              </a:rPr>
              <a:t>false</a:t>
            </a:r>
            <a:endParaRPr lang="tr-TR" sz="1000" dirty="0">
              <a:solidFill>
                <a:schemeClr val="accent6"/>
              </a:solidFill>
            </a:endParaRPr>
          </a:p>
        </p:txBody>
      </p:sp>
      <p:cxnSp>
        <p:nvCxnSpPr>
          <p:cNvPr id="9" name="Düz Ok Bağlayıcısı 8">
            <a:extLst>
              <a:ext uri="{FF2B5EF4-FFF2-40B4-BE49-F238E27FC236}">
                <a16:creationId xmlns:a16="http://schemas.microsoft.com/office/drawing/2014/main" id="{4D3BEC9B-D45B-BA82-2514-77F1658C0354}"/>
              </a:ext>
            </a:extLst>
          </p:cNvPr>
          <p:cNvCxnSpPr>
            <a:cxnSpLocks/>
          </p:cNvCxnSpPr>
          <p:nvPr/>
        </p:nvCxnSpPr>
        <p:spPr>
          <a:xfrm flipV="1">
            <a:off x="3995546" y="381843"/>
            <a:ext cx="804242" cy="53926"/>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Metin kutusu 10">
            <a:extLst>
              <a:ext uri="{FF2B5EF4-FFF2-40B4-BE49-F238E27FC236}">
                <a16:creationId xmlns:a16="http://schemas.microsoft.com/office/drawing/2014/main" id="{582C85E6-25CE-4091-305F-123A43D0854A}"/>
              </a:ext>
            </a:extLst>
          </p:cNvPr>
          <p:cNvSpPr txBox="1"/>
          <p:nvPr/>
        </p:nvSpPr>
        <p:spPr>
          <a:xfrm>
            <a:off x="4521993" y="1314202"/>
            <a:ext cx="4048310" cy="738664"/>
          </a:xfrm>
          <a:prstGeom prst="rect">
            <a:avLst/>
          </a:prstGeom>
          <a:solidFill>
            <a:schemeClr val="tx2">
              <a:lumMod val="60000"/>
              <a:lumOff val="40000"/>
            </a:schemeClr>
          </a:solidFill>
          <a:ln>
            <a:solidFill>
              <a:schemeClr val="tx1"/>
            </a:solidFill>
          </a:ln>
        </p:spPr>
        <p:txBody>
          <a:bodyPr wrap="square" rtlCol="0">
            <a:spAutoFit/>
          </a:bodyPr>
          <a:lstStyle/>
          <a:p>
            <a:pPr algn="ctr"/>
            <a:r>
              <a:rPr lang="tr-TR" dirty="0" err="1"/>
              <a:t>Instead</a:t>
            </a:r>
            <a:r>
              <a:rPr lang="tr-TR" dirty="0"/>
              <a:t> of </a:t>
            </a:r>
            <a:r>
              <a:rPr lang="tr-TR" dirty="0" err="1"/>
              <a:t>comparing</a:t>
            </a:r>
            <a:r>
              <a:rPr lang="tr-TR" dirty="0"/>
              <a:t> </a:t>
            </a:r>
            <a:r>
              <a:rPr lang="tr-TR" dirty="0" err="1"/>
              <a:t>vectors</a:t>
            </a:r>
            <a:r>
              <a:rPr lang="tr-TR" dirty="0"/>
              <a:t> </a:t>
            </a:r>
            <a:r>
              <a:rPr lang="tr-TR" dirty="0" err="1"/>
              <a:t>with</a:t>
            </a:r>
            <a:r>
              <a:rPr lang="tr-TR" dirty="0"/>
              <a:t> </a:t>
            </a:r>
            <a:r>
              <a:rPr lang="tr-TR" dirty="0" err="1"/>
              <a:t>every</a:t>
            </a:r>
            <a:r>
              <a:rPr lang="tr-TR" dirty="0"/>
              <a:t> </a:t>
            </a:r>
            <a:r>
              <a:rPr lang="tr-TR" dirty="0" err="1"/>
              <a:t>paper</a:t>
            </a:r>
            <a:r>
              <a:rPr lang="tr-TR" dirty="0"/>
              <a:t>, </a:t>
            </a:r>
            <a:r>
              <a:rPr lang="tr-TR" dirty="0" err="1"/>
              <a:t>just</a:t>
            </a:r>
            <a:r>
              <a:rPr lang="tr-TR" dirty="0"/>
              <a:t> </a:t>
            </a:r>
            <a:r>
              <a:rPr lang="tr-TR" dirty="0" err="1"/>
              <a:t>compare</a:t>
            </a:r>
            <a:r>
              <a:rPr lang="tr-TR" dirty="0"/>
              <a:t> </a:t>
            </a:r>
            <a:r>
              <a:rPr lang="tr-TR" dirty="0" err="1"/>
              <a:t>new</a:t>
            </a:r>
            <a:r>
              <a:rPr lang="tr-TR" dirty="0"/>
              <a:t> </a:t>
            </a:r>
            <a:r>
              <a:rPr lang="tr-TR" dirty="0" err="1"/>
              <a:t>paper’s</a:t>
            </a:r>
            <a:r>
              <a:rPr lang="tr-TR" dirty="0"/>
              <a:t> </a:t>
            </a:r>
            <a:r>
              <a:rPr lang="tr-TR" dirty="0" err="1"/>
              <a:t>vectors</a:t>
            </a:r>
            <a:r>
              <a:rPr lang="tr-TR" dirty="0"/>
              <a:t> </a:t>
            </a:r>
            <a:r>
              <a:rPr lang="tr-TR" dirty="0" err="1"/>
              <a:t>with</a:t>
            </a:r>
            <a:r>
              <a:rPr lang="tr-TR" dirty="0"/>
              <a:t> </a:t>
            </a:r>
            <a:r>
              <a:rPr lang="tr-TR" dirty="0" err="1"/>
              <a:t>the</a:t>
            </a:r>
            <a:r>
              <a:rPr lang="tr-TR" dirty="0"/>
              <a:t> </a:t>
            </a:r>
            <a:r>
              <a:rPr lang="tr-TR" dirty="0" err="1"/>
              <a:t>same</a:t>
            </a:r>
            <a:r>
              <a:rPr lang="tr-TR" dirty="0"/>
              <a:t> </a:t>
            </a:r>
            <a:r>
              <a:rPr lang="tr-TR" dirty="0" err="1"/>
              <a:t>task</a:t>
            </a:r>
            <a:r>
              <a:rPr lang="tr-TR" dirty="0"/>
              <a:t> </a:t>
            </a:r>
            <a:r>
              <a:rPr lang="tr-TR" dirty="0" err="1"/>
              <a:t>papers</a:t>
            </a:r>
            <a:r>
              <a:rPr lang="tr-TR" dirty="0"/>
              <a:t>’ </a:t>
            </a:r>
            <a:r>
              <a:rPr lang="tr-TR" dirty="0" err="1"/>
              <a:t>vectors</a:t>
            </a:r>
            <a:r>
              <a:rPr lang="tr-TR" dirty="0"/>
              <a:t> !</a:t>
            </a:r>
          </a:p>
        </p:txBody>
      </p:sp>
      <p:pic>
        <p:nvPicPr>
          <p:cNvPr id="13" name="Resim 12">
            <a:extLst>
              <a:ext uri="{FF2B5EF4-FFF2-40B4-BE49-F238E27FC236}">
                <a16:creationId xmlns:a16="http://schemas.microsoft.com/office/drawing/2014/main" id="{5AC12FD3-8B10-A970-7487-86D60F9DB22E}"/>
              </a:ext>
            </a:extLst>
          </p:cNvPr>
          <p:cNvPicPr>
            <a:picLocks noChangeAspect="1"/>
          </p:cNvPicPr>
          <p:nvPr/>
        </p:nvPicPr>
        <p:blipFill>
          <a:blip r:embed="rId3"/>
          <a:stretch>
            <a:fillRect/>
          </a:stretch>
        </p:blipFill>
        <p:spPr>
          <a:xfrm>
            <a:off x="331086" y="3062258"/>
            <a:ext cx="7867465" cy="1922779"/>
          </a:xfrm>
          <a:prstGeom prst="rect">
            <a:avLst/>
          </a:prstGeom>
        </p:spPr>
      </p:pic>
      <p:sp>
        <p:nvSpPr>
          <p:cNvPr id="17" name="Dikdörtgen 16">
            <a:extLst>
              <a:ext uri="{FF2B5EF4-FFF2-40B4-BE49-F238E27FC236}">
                <a16:creationId xmlns:a16="http://schemas.microsoft.com/office/drawing/2014/main" id="{31A84188-2308-9478-8617-EF8A6CB35C44}"/>
              </a:ext>
            </a:extLst>
          </p:cNvPr>
          <p:cNvSpPr/>
          <p:nvPr/>
        </p:nvSpPr>
        <p:spPr>
          <a:xfrm>
            <a:off x="542925" y="835819"/>
            <a:ext cx="2040353" cy="1571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19" name="Düz Ok Bağlayıcısı 18">
            <a:extLst>
              <a:ext uri="{FF2B5EF4-FFF2-40B4-BE49-F238E27FC236}">
                <a16:creationId xmlns:a16="http://schemas.microsoft.com/office/drawing/2014/main" id="{0750B263-EF2B-C75D-B50A-75F75B8A866D}"/>
              </a:ext>
            </a:extLst>
          </p:cNvPr>
          <p:cNvCxnSpPr>
            <a:cxnSpLocks/>
          </p:cNvCxnSpPr>
          <p:nvPr/>
        </p:nvCxnSpPr>
        <p:spPr>
          <a:xfrm>
            <a:off x="2583278" y="992981"/>
            <a:ext cx="445672" cy="214312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Düz Ok Bağlayıcısı 21">
            <a:extLst>
              <a:ext uri="{FF2B5EF4-FFF2-40B4-BE49-F238E27FC236}">
                <a16:creationId xmlns:a16="http://schemas.microsoft.com/office/drawing/2014/main" id="{4B4A3219-D061-5371-EAA6-1BA32D8CF430}"/>
              </a:ext>
            </a:extLst>
          </p:cNvPr>
          <p:cNvCxnSpPr>
            <a:cxnSpLocks/>
          </p:cNvCxnSpPr>
          <p:nvPr/>
        </p:nvCxnSpPr>
        <p:spPr>
          <a:xfrm flipV="1">
            <a:off x="3729038" y="2886075"/>
            <a:ext cx="942975" cy="485775"/>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Düz Ok Bağlayıcısı 23">
            <a:extLst>
              <a:ext uri="{FF2B5EF4-FFF2-40B4-BE49-F238E27FC236}">
                <a16:creationId xmlns:a16="http://schemas.microsoft.com/office/drawing/2014/main" id="{91A51652-C3FE-D09C-37E0-F9AD07F93D91}"/>
              </a:ext>
            </a:extLst>
          </p:cNvPr>
          <p:cNvCxnSpPr>
            <a:cxnSpLocks/>
          </p:cNvCxnSpPr>
          <p:nvPr/>
        </p:nvCxnSpPr>
        <p:spPr>
          <a:xfrm flipH="1" flipV="1">
            <a:off x="5395719" y="2886075"/>
            <a:ext cx="269275" cy="485775"/>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Dikdörtgen 25">
            <a:extLst>
              <a:ext uri="{FF2B5EF4-FFF2-40B4-BE49-F238E27FC236}">
                <a16:creationId xmlns:a16="http://schemas.microsoft.com/office/drawing/2014/main" id="{7DA89B7E-040F-1770-D398-828279B5C0D0}"/>
              </a:ext>
            </a:extLst>
          </p:cNvPr>
          <p:cNvSpPr/>
          <p:nvPr/>
        </p:nvSpPr>
        <p:spPr>
          <a:xfrm>
            <a:off x="4343398" y="2401764"/>
            <a:ext cx="2892409" cy="464840"/>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err="1"/>
              <a:t>They</a:t>
            </a:r>
            <a:r>
              <a:rPr lang="tr-TR" dirty="0"/>
              <a:t> </a:t>
            </a:r>
            <a:r>
              <a:rPr lang="tr-TR" dirty="0" err="1"/>
              <a:t>both</a:t>
            </a:r>
            <a:r>
              <a:rPr lang="tr-TR" dirty="0"/>
              <a:t> </a:t>
            </a:r>
            <a:r>
              <a:rPr lang="tr-TR" dirty="0" err="1"/>
              <a:t>have</a:t>
            </a:r>
            <a:r>
              <a:rPr lang="tr-TR" dirty="0"/>
              <a:t> </a:t>
            </a:r>
            <a:r>
              <a:rPr lang="tr-TR" dirty="0" err="1"/>
              <a:t>the</a:t>
            </a:r>
            <a:r>
              <a:rPr lang="tr-TR" dirty="0"/>
              <a:t> </a:t>
            </a:r>
            <a:r>
              <a:rPr lang="tr-TR" dirty="0" err="1"/>
              <a:t>same</a:t>
            </a:r>
            <a:r>
              <a:rPr lang="tr-TR" dirty="0"/>
              <a:t> </a:t>
            </a:r>
            <a:r>
              <a:rPr lang="tr-TR" dirty="0" err="1"/>
              <a:t>task</a:t>
            </a:r>
            <a:r>
              <a:rPr lang="tr-TR" dirty="0"/>
              <a:t>,</a:t>
            </a:r>
          </a:p>
          <a:p>
            <a:pPr algn="ctr"/>
            <a:r>
              <a:rPr lang="tr-TR" dirty="0" err="1"/>
              <a:t>so</a:t>
            </a:r>
            <a:r>
              <a:rPr lang="tr-TR" dirty="0"/>
              <a:t> </a:t>
            </a:r>
            <a:r>
              <a:rPr lang="tr-TR" dirty="0" err="1"/>
              <a:t>they</a:t>
            </a:r>
            <a:r>
              <a:rPr lang="tr-TR" dirty="0"/>
              <a:t> </a:t>
            </a:r>
            <a:r>
              <a:rPr lang="tr-TR" dirty="0" err="1"/>
              <a:t>get</a:t>
            </a:r>
            <a:r>
              <a:rPr lang="tr-TR" dirty="0"/>
              <a:t> </a:t>
            </a:r>
            <a:r>
              <a:rPr lang="tr-TR" dirty="0" err="1"/>
              <a:t>compared</a:t>
            </a:r>
            <a:endParaRPr lang="tr-TR" dirty="0"/>
          </a:p>
        </p:txBody>
      </p:sp>
      <p:cxnSp>
        <p:nvCxnSpPr>
          <p:cNvPr id="35" name="Bağlayıcı: Eğri 34">
            <a:extLst>
              <a:ext uri="{FF2B5EF4-FFF2-40B4-BE49-F238E27FC236}">
                <a16:creationId xmlns:a16="http://schemas.microsoft.com/office/drawing/2014/main" id="{461EC628-231B-BC75-C91C-A37BE3F7DD20}"/>
              </a:ext>
            </a:extLst>
          </p:cNvPr>
          <p:cNvCxnSpPr/>
          <p:nvPr/>
        </p:nvCxnSpPr>
        <p:spPr>
          <a:xfrm>
            <a:off x="6679406" y="2750344"/>
            <a:ext cx="392907" cy="385762"/>
          </a:xfrm>
          <a:prstGeom prst="curvedConnector3">
            <a:avLst/>
          </a:prstGeom>
          <a:ln>
            <a:solidFill>
              <a:schemeClr val="accent1">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Metin kutusu 36">
            <a:extLst>
              <a:ext uri="{FF2B5EF4-FFF2-40B4-BE49-F238E27FC236}">
                <a16:creationId xmlns:a16="http://schemas.microsoft.com/office/drawing/2014/main" id="{5D9B70CB-E9A5-300D-2C2A-1FB134C19707}"/>
              </a:ext>
            </a:extLst>
          </p:cNvPr>
          <p:cNvSpPr txBox="1"/>
          <p:nvPr/>
        </p:nvSpPr>
        <p:spPr>
          <a:xfrm>
            <a:off x="292618" y="2602141"/>
            <a:ext cx="2569544" cy="307777"/>
          </a:xfrm>
          <a:prstGeom prst="rect">
            <a:avLst/>
          </a:prstGeom>
          <a:solidFill>
            <a:schemeClr val="accent6"/>
          </a:solidFill>
          <a:ln>
            <a:solidFill>
              <a:schemeClr val="tx1"/>
            </a:solidFill>
          </a:ln>
        </p:spPr>
        <p:txBody>
          <a:bodyPr wrap="square" rtlCol="0">
            <a:spAutoFit/>
          </a:bodyPr>
          <a:lstStyle/>
          <a:p>
            <a:r>
              <a:rPr lang="tr-TR" b="1" dirty="0">
                <a:solidFill>
                  <a:schemeClr val="bg2">
                    <a:lumMod val="75000"/>
                  </a:schemeClr>
                </a:solidFill>
                <a:latin typeface="Arial Nova" panose="020B0604020202020204" pitchFamily="34" charset="0"/>
              </a:rPr>
              <a:t>2. MEASURING SIMILARITY</a:t>
            </a:r>
          </a:p>
        </p:txBody>
      </p:sp>
      <p:sp>
        <p:nvSpPr>
          <p:cNvPr id="40" name="Metin kutusu 39">
            <a:extLst>
              <a:ext uri="{FF2B5EF4-FFF2-40B4-BE49-F238E27FC236}">
                <a16:creationId xmlns:a16="http://schemas.microsoft.com/office/drawing/2014/main" id="{79A7EFB6-3369-844B-5D34-07311F9B0CF3}"/>
              </a:ext>
            </a:extLst>
          </p:cNvPr>
          <p:cNvSpPr txBox="1"/>
          <p:nvPr/>
        </p:nvSpPr>
        <p:spPr>
          <a:xfrm>
            <a:off x="326957" y="4866501"/>
            <a:ext cx="2040353" cy="276999"/>
          </a:xfrm>
          <a:prstGeom prst="rect">
            <a:avLst/>
          </a:prstGeom>
          <a:solidFill>
            <a:schemeClr val="bg1"/>
          </a:solidFill>
          <a:ln>
            <a:solidFill>
              <a:schemeClr val="accent6"/>
            </a:solidFill>
          </a:ln>
        </p:spPr>
        <p:txBody>
          <a:bodyPr wrap="square" rtlCol="0">
            <a:spAutoFit/>
          </a:bodyPr>
          <a:lstStyle/>
          <a:p>
            <a:r>
              <a:rPr lang="tr-TR" sz="1200" i="1" dirty="0" err="1">
                <a:solidFill>
                  <a:schemeClr val="accent6"/>
                </a:solidFill>
              </a:rPr>
              <a:t>Cosine_similarity</a:t>
            </a:r>
            <a:r>
              <a:rPr lang="tr-TR" sz="1200" i="1" dirty="0">
                <a:solidFill>
                  <a:schemeClr val="accent6"/>
                </a:solidFill>
              </a:rPr>
              <a:t> </a:t>
            </a:r>
            <a:r>
              <a:rPr lang="tr-TR" sz="1200" i="1" dirty="0" err="1">
                <a:solidFill>
                  <a:schemeClr val="accent6"/>
                </a:solidFill>
              </a:rPr>
              <a:t>table</a:t>
            </a:r>
            <a:endParaRPr lang="tr-TR" sz="1200" i="1" dirty="0">
              <a:solidFill>
                <a:schemeClr val="accent6"/>
              </a:solidFill>
            </a:endParaRPr>
          </a:p>
        </p:txBody>
      </p:sp>
    </p:spTree>
    <p:extLst>
      <p:ext uri="{BB962C8B-B14F-4D97-AF65-F5344CB8AC3E}">
        <p14:creationId xmlns:p14="http://schemas.microsoft.com/office/powerpoint/2010/main" val="2648936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ekran görüntüsü, ekran içeren bir resim&#10;&#10;Açıklama otomatik olarak oluşturuldu">
            <a:extLst>
              <a:ext uri="{FF2B5EF4-FFF2-40B4-BE49-F238E27FC236}">
                <a16:creationId xmlns:a16="http://schemas.microsoft.com/office/drawing/2014/main" id="{AF5B18E6-18CC-8BF1-B7BA-F1CF585DD6EB}"/>
              </a:ext>
            </a:extLst>
          </p:cNvPr>
          <p:cNvPicPr>
            <a:picLocks noChangeAspect="1"/>
          </p:cNvPicPr>
          <p:nvPr/>
        </p:nvPicPr>
        <p:blipFill>
          <a:blip r:embed="rId2"/>
          <a:stretch>
            <a:fillRect/>
          </a:stretch>
        </p:blipFill>
        <p:spPr>
          <a:xfrm>
            <a:off x="71437" y="204645"/>
            <a:ext cx="4622005" cy="2389081"/>
          </a:xfrm>
          <a:prstGeom prst="rect">
            <a:avLst/>
          </a:prstGeom>
        </p:spPr>
      </p:pic>
      <p:pic>
        <p:nvPicPr>
          <p:cNvPr id="7" name="Resim 6">
            <a:extLst>
              <a:ext uri="{FF2B5EF4-FFF2-40B4-BE49-F238E27FC236}">
                <a16:creationId xmlns:a16="http://schemas.microsoft.com/office/drawing/2014/main" id="{5336F66F-8E38-45B7-10B2-71333CAC18A9}"/>
              </a:ext>
            </a:extLst>
          </p:cNvPr>
          <p:cNvPicPr>
            <a:picLocks noChangeAspect="1"/>
          </p:cNvPicPr>
          <p:nvPr/>
        </p:nvPicPr>
        <p:blipFill>
          <a:blip r:embed="rId3"/>
          <a:stretch>
            <a:fillRect/>
          </a:stretch>
        </p:blipFill>
        <p:spPr>
          <a:xfrm>
            <a:off x="842963" y="3082805"/>
            <a:ext cx="7379493" cy="1803520"/>
          </a:xfrm>
          <a:prstGeom prst="rect">
            <a:avLst/>
          </a:prstGeom>
        </p:spPr>
      </p:pic>
      <p:sp>
        <p:nvSpPr>
          <p:cNvPr id="9" name="Metin kutusu 8">
            <a:extLst>
              <a:ext uri="{FF2B5EF4-FFF2-40B4-BE49-F238E27FC236}">
                <a16:creationId xmlns:a16="http://schemas.microsoft.com/office/drawing/2014/main" id="{58D0254B-9CFB-2CEC-5347-EBAEC3DC3395}"/>
              </a:ext>
            </a:extLst>
          </p:cNvPr>
          <p:cNvSpPr txBox="1"/>
          <p:nvPr/>
        </p:nvSpPr>
        <p:spPr>
          <a:xfrm>
            <a:off x="71437" y="7143"/>
            <a:ext cx="1943101" cy="215444"/>
          </a:xfrm>
          <a:prstGeom prst="rect">
            <a:avLst/>
          </a:prstGeom>
          <a:solidFill>
            <a:schemeClr val="bg1"/>
          </a:solidFill>
          <a:ln>
            <a:solidFill>
              <a:schemeClr val="accent6"/>
            </a:solidFill>
          </a:ln>
        </p:spPr>
        <p:txBody>
          <a:bodyPr wrap="square" rtlCol="0">
            <a:spAutoFit/>
          </a:bodyPr>
          <a:lstStyle/>
          <a:p>
            <a:r>
              <a:rPr lang="tr-TR" sz="800" i="1" dirty="0">
                <a:solidFill>
                  <a:schemeClr val="accent6"/>
                </a:solidFill>
              </a:rPr>
              <a:t>HYPERCORRECT </a:t>
            </a:r>
            <a:r>
              <a:rPr lang="tr-TR" sz="800" i="1" dirty="0" err="1">
                <a:solidFill>
                  <a:schemeClr val="accent6"/>
                </a:solidFill>
              </a:rPr>
              <a:t>Favourites</a:t>
            </a:r>
            <a:r>
              <a:rPr lang="tr-TR" sz="800" i="1" dirty="0">
                <a:solidFill>
                  <a:schemeClr val="accent6"/>
                </a:solidFill>
              </a:rPr>
              <a:t> </a:t>
            </a:r>
            <a:r>
              <a:rPr lang="tr-TR" sz="800" i="1" dirty="0" err="1">
                <a:solidFill>
                  <a:schemeClr val="accent6"/>
                </a:solidFill>
              </a:rPr>
              <a:t>Page</a:t>
            </a:r>
            <a:endParaRPr lang="tr-TR" sz="800" i="1" dirty="0">
              <a:solidFill>
                <a:schemeClr val="accent6"/>
              </a:solidFill>
            </a:endParaRPr>
          </a:p>
        </p:txBody>
      </p:sp>
      <p:sp>
        <p:nvSpPr>
          <p:cNvPr id="10" name="Dikdörtgen 9">
            <a:extLst>
              <a:ext uri="{FF2B5EF4-FFF2-40B4-BE49-F238E27FC236}">
                <a16:creationId xmlns:a16="http://schemas.microsoft.com/office/drawing/2014/main" id="{51097228-1720-686C-24F4-BC9BE7889C72}"/>
              </a:ext>
            </a:extLst>
          </p:cNvPr>
          <p:cNvSpPr/>
          <p:nvPr/>
        </p:nvSpPr>
        <p:spPr>
          <a:xfrm>
            <a:off x="71438" y="1685925"/>
            <a:ext cx="2350294" cy="21544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12" name="Düz Ok Bağlayıcısı 11">
            <a:extLst>
              <a:ext uri="{FF2B5EF4-FFF2-40B4-BE49-F238E27FC236}">
                <a16:creationId xmlns:a16="http://schemas.microsoft.com/office/drawing/2014/main" id="{7990DB63-6D2D-A4DE-28D2-C672132156F2}"/>
              </a:ext>
            </a:extLst>
          </p:cNvPr>
          <p:cNvCxnSpPr>
            <a:cxnSpLocks/>
          </p:cNvCxnSpPr>
          <p:nvPr/>
        </p:nvCxnSpPr>
        <p:spPr>
          <a:xfrm>
            <a:off x="2421732" y="1957388"/>
            <a:ext cx="2771774" cy="2193131"/>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Metin kutusu 13">
            <a:extLst>
              <a:ext uri="{FF2B5EF4-FFF2-40B4-BE49-F238E27FC236}">
                <a16:creationId xmlns:a16="http://schemas.microsoft.com/office/drawing/2014/main" id="{EDFD4F4C-0C11-4F37-A5CD-2C1472A4A432}"/>
              </a:ext>
            </a:extLst>
          </p:cNvPr>
          <p:cNvSpPr txBox="1"/>
          <p:nvPr/>
        </p:nvSpPr>
        <p:spPr>
          <a:xfrm>
            <a:off x="6050755" y="4886325"/>
            <a:ext cx="2171701" cy="276999"/>
          </a:xfrm>
          <a:prstGeom prst="rect">
            <a:avLst/>
          </a:prstGeom>
          <a:solidFill>
            <a:schemeClr val="bg1"/>
          </a:solidFill>
          <a:ln>
            <a:solidFill>
              <a:schemeClr val="accent6"/>
            </a:solidFill>
          </a:ln>
        </p:spPr>
        <p:txBody>
          <a:bodyPr wrap="square" rtlCol="0">
            <a:spAutoFit/>
          </a:bodyPr>
          <a:lstStyle/>
          <a:p>
            <a:r>
              <a:rPr lang="tr-TR" sz="1200" i="1" dirty="0" err="1">
                <a:solidFill>
                  <a:schemeClr val="accent6"/>
                </a:solidFill>
              </a:rPr>
              <a:t>cosine_similarity</a:t>
            </a:r>
            <a:r>
              <a:rPr lang="tr-TR" sz="1200" i="1" dirty="0">
                <a:solidFill>
                  <a:schemeClr val="accent6"/>
                </a:solidFill>
              </a:rPr>
              <a:t> </a:t>
            </a:r>
            <a:r>
              <a:rPr lang="tr-TR" sz="1200" i="1" dirty="0" err="1">
                <a:solidFill>
                  <a:schemeClr val="accent6"/>
                </a:solidFill>
              </a:rPr>
              <a:t>table</a:t>
            </a:r>
            <a:endParaRPr lang="tr-TR" sz="1200" i="1" dirty="0">
              <a:solidFill>
                <a:schemeClr val="accent6"/>
              </a:solidFill>
            </a:endParaRPr>
          </a:p>
        </p:txBody>
      </p:sp>
      <p:pic>
        <p:nvPicPr>
          <p:cNvPr id="16" name="Resim 15">
            <a:extLst>
              <a:ext uri="{FF2B5EF4-FFF2-40B4-BE49-F238E27FC236}">
                <a16:creationId xmlns:a16="http://schemas.microsoft.com/office/drawing/2014/main" id="{68705929-99D4-9256-E401-93B70EDBACEF}"/>
              </a:ext>
            </a:extLst>
          </p:cNvPr>
          <p:cNvPicPr>
            <a:picLocks noChangeAspect="1"/>
          </p:cNvPicPr>
          <p:nvPr/>
        </p:nvPicPr>
        <p:blipFill>
          <a:blip r:embed="rId4"/>
          <a:stretch>
            <a:fillRect/>
          </a:stretch>
        </p:blipFill>
        <p:spPr>
          <a:xfrm>
            <a:off x="4862502" y="222587"/>
            <a:ext cx="3076593" cy="1803520"/>
          </a:xfrm>
          <a:prstGeom prst="rect">
            <a:avLst/>
          </a:prstGeom>
        </p:spPr>
      </p:pic>
      <p:sp>
        <p:nvSpPr>
          <p:cNvPr id="19" name="Metin kutusu 18">
            <a:extLst>
              <a:ext uri="{FF2B5EF4-FFF2-40B4-BE49-F238E27FC236}">
                <a16:creationId xmlns:a16="http://schemas.microsoft.com/office/drawing/2014/main" id="{12D3D70F-ECD0-2F7F-0927-9091035C6921}"/>
              </a:ext>
            </a:extLst>
          </p:cNvPr>
          <p:cNvSpPr txBox="1"/>
          <p:nvPr/>
        </p:nvSpPr>
        <p:spPr>
          <a:xfrm>
            <a:off x="5033976" y="21996"/>
            <a:ext cx="2905119" cy="215444"/>
          </a:xfrm>
          <a:prstGeom prst="rect">
            <a:avLst/>
          </a:prstGeom>
          <a:solidFill>
            <a:schemeClr val="bg1"/>
          </a:solidFill>
          <a:ln>
            <a:solidFill>
              <a:schemeClr val="accent6"/>
            </a:solidFill>
          </a:ln>
        </p:spPr>
        <p:txBody>
          <a:bodyPr wrap="square" rtlCol="0">
            <a:spAutoFit/>
          </a:bodyPr>
          <a:lstStyle/>
          <a:p>
            <a:r>
              <a:rPr lang="tr-TR" sz="800" i="1" dirty="0">
                <a:solidFill>
                  <a:schemeClr val="accent6"/>
                </a:solidFill>
              </a:rPr>
              <a:t>HYPERCORRECT Profile </a:t>
            </a:r>
            <a:r>
              <a:rPr lang="tr-TR" sz="800" i="1" dirty="0" err="1">
                <a:solidFill>
                  <a:schemeClr val="accent6"/>
                </a:solidFill>
              </a:rPr>
              <a:t>Page</a:t>
            </a:r>
            <a:r>
              <a:rPr lang="tr-TR" sz="800" i="1" dirty="0">
                <a:solidFill>
                  <a:schemeClr val="accent6"/>
                </a:solidFill>
              </a:rPr>
              <a:t>/</a:t>
            </a:r>
            <a:r>
              <a:rPr lang="tr-TR" sz="800" i="1" dirty="0" err="1">
                <a:solidFill>
                  <a:schemeClr val="accent6"/>
                </a:solidFill>
              </a:rPr>
              <a:t>Setting</a:t>
            </a:r>
            <a:r>
              <a:rPr lang="tr-TR" sz="800" i="1" dirty="0">
                <a:solidFill>
                  <a:schemeClr val="accent6"/>
                </a:solidFill>
              </a:rPr>
              <a:t> </a:t>
            </a:r>
            <a:r>
              <a:rPr lang="tr-TR" sz="800" i="1" dirty="0" err="1">
                <a:solidFill>
                  <a:schemeClr val="accent6"/>
                </a:solidFill>
              </a:rPr>
              <a:t>Similarity</a:t>
            </a:r>
            <a:r>
              <a:rPr lang="tr-TR" sz="800" i="1" dirty="0">
                <a:solidFill>
                  <a:schemeClr val="accent6"/>
                </a:solidFill>
              </a:rPr>
              <a:t> Rate</a:t>
            </a:r>
          </a:p>
        </p:txBody>
      </p:sp>
      <p:sp>
        <p:nvSpPr>
          <p:cNvPr id="20" name="Oval 19">
            <a:extLst>
              <a:ext uri="{FF2B5EF4-FFF2-40B4-BE49-F238E27FC236}">
                <a16:creationId xmlns:a16="http://schemas.microsoft.com/office/drawing/2014/main" id="{CD79CB22-304D-BE57-4DBC-F749F56703A3}"/>
              </a:ext>
            </a:extLst>
          </p:cNvPr>
          <p:cNvSpPr/>
          <p:nvPr/>
        </p:nvSpPr>
        <p:spPr>
          <a:xfrm>
            <a:off x="5865019" y="1294138"/>
            <a:ext cx="857250" cy="3917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24" name="Düz Ok Bağlayıcısı 23">
            <a:extLst>
              <a:ext uri="{FF2B5EF4-FFF2-40B4-BE49-F238E27FC236}">
                <a16:creationId xmlns:a16="http://schemas.microsoft.com/office/drawing/2014/main" id="{D97E12C3-B099-1F49-22C1-BF9052E09106}"/>
              </a:ext>
            </a:extLst>
          </p:cNvPr>
          <p:cNvCxnSpPr>
            <a:cxnSpLocks/>
            <a:stCxn id="20" idx="5"/>
          </p:cNvCxnSpPr>
          <p:nvPr/>
        </p:nvCxnSpPr>
        <p:spPr>
          <a:xfrm>
            <a:off x="6596728" y="1628549"/>
            <a:ext cx="196978" cy="53487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Metin kutusu 24">
            <a:extLst>
              <a:ext uri="{FF2B5EF4-FFF2-40B4-BE49-F238E27FC236}">
                <a16:creationId xmlns:a16="http://schemas.microsoft.com/office/drawing/2014/main" id="{F1A38567-9319-9972-6C1C-4B805C0B586F}"/>
              </a:ext>
            </a:extLst>
          </p:cNvPr>
          <p:cNvSpPr txBox="1"/>
          <p:nvPr/>
        </p:nvSpPr>
        <p:spPr>
          <a:xfrm>
            <a:off x="3998139" y="2150518"/>
            <a:ext cx="5079205" cy="830997"/>
          </a:xfrm>
          <a:prstGeom prst="rect">
            <a:avLst/>
          </a:prstGeom>
          <a:solidFill>
            <a:schemeClr val="tx1">
              <a:lumMod val="95000"/>
              <a:lumOff val="5000"/>
            </a:schemeClr>
          </a:solidFill>
          <a:ln>
            <a:solidFill>
              <a:srgbClr val="C00000"/>
            </a:solidFill>
          </a:ln>
        </p:spPr>
        <p:txBody>
          <a:bodyPr wrap="square" rtlCol="0">
            <a:spAutoFit/>
          </a:bodyPr>
          <a:lstStyle/>
          <a:p>
            <a:pPr algn="ctr"/>
            <a:r>
              <a:rPr lang="tr-TR" sz="1200" dirty="0" err="1">
                <a:solidFill>
                  <a:schemeClr val="accent6"/>
                </a:solidFill>
              </a:rPr>
              <a:t>If</a:t>
            </a:r>
            <a:r>
              <a:rPr lang="tr-TR" sz="1200" dirty="0">
                <a:solidFill>
                  <a:schemeClr val="accent6"/>
                </a:solidFill>
              </a:rPr>
              <a:t> an </a:t>
            </a:r>
            <a:r>
              <a:rPr lang="tr-TR" sz="1200" dirty="0" err="1">
                <a:solidFill>
                  <a:schemeClr val="accent6"/>
                </a:solidFill>
              </a:rPr>
              <a:t>user</a:t>
            </a:r>
            <a:r>
              <a:rPr lang="tr-TR" sz="1200" dirty="0">
                <a:solidFill>
                  <a:schemeClr val="accent6"/>
                </a:solidFill>
              </a:rPr>
              <a:t> </a:t>
            </a:r>
            <a:r>
              <a:rPr lang="tr-TR" sz="1200" dirty="0" err="1">
                <a:solidFill>
                  <a:schemeClr val="accent6"/>
                </a:solidFill>
              </a:rPr>
              <a:t>favourites</a:t>
            </a:r>
            <a:r>
              <a:rPr lang="tr-TR" sz="1200" dirty="0">
                <a:solidFill>
                  <a:schemeClr val="accent6"/>
                </a:solidFill>
              </a:rPr>
              <a:t> a </a:t>
            </a:r>
            <a:r>
              <a:rPr lang="tr-TR" sz="1200" dirty="0" err="1">
                <a:solidFill>
                  <a:schemeClr val="accent6"/>
                </a:solidFill>
              </a:rPr>
              <a:t>paper</a:t>
            </a:r>
            <a:r>
              <a:rPr lang="tr-TR" sz="1200" dirty="0">
                <a:solidFill>
                  <a:schemeClr val="accent6"/>
                </a:solidFill>
              </a:rPr>
              <a:t> and </a:t>
            </a:r>
            <a:r>
              <a:rPr lang="tr-TR" sz="1200" dirty="0" err="1">
                <a:solidFill>
                  <a:schemeClr val="accent6"/>
                </a:solidFill>
              </a:rPr>
              <a:t>that</a:t>
            </a:r>
            <a:r>
              <a:rPr lang="tr-TR" sz="1200" dirty="0">
                <a:solidFill>
                  <a:schemeClr val="accent6"/>
                </a:solidFill>
              </a:rPr>
              <a:t> </a:t>
            </a:r>
            <a:r>
              <a:rPr lang="tr-TR" sz="1200" dirty="0" err="1">
                <a:solidFill>
                  <a:schemeClr val="accent6"/>
                </a:solidFill>
              </a:rPr>
              <a:t>paper</a:t>
            </a:r>
            <a:r>
              <a:rPr lang="tr-TR" sz="1200" dirty="0">
                <a:solidFill>
                  <a:schemeClr val="accent6"/>
                </a:solidFill>
              </a:rPr>
              <a:t> </a:t>
            </a:r>
            <a:r>
              <a:rPr lang="tr-TR" sz="1200" dirty="0" err="1">
                <a:solidFill>
                  <a:schemeClr val="accent6"/>
                </a:solidFill>
              </a:rPr>
              <a:t>gets</a:t>
            </a:r>
            <a:r>
              <a:rPr lang="tr-TR" sz="1200" dirty="0">
                <a:solidFill>
                  <a:schemeClr val="accent6"/>
                </a:solidFill>
              </a:rPr>
              <a:t> </a:t>
            </a:r>
            <a:r>
              <a:rPr lang="tr-TR" sz="1200" dirty="0" err="1">
                <a:solidFill>
                  <a:schemeClr val="accent6"/>
                </a:solidFill>
              </a:rPr>
              <a:t>its</a:t>
            </a:r>
            <a:r>
              <a:rPr lang="tr-TR" sz="1200" dirty="0">
                <a:solidFill>
                  <a:schemeClr val="accent6"/>
                </a:solidFill>
              </a:rPr>
              <a:t> </a:t>
            </a:r>
            <a:r>
              <a:rPr lang="tr-TR" sz="1200" dirty="0" err="1">
                <a:solidFill>
                  <a:schemeClr val="accent6"/>
                </a:solidFill>
              </a:rPr>
              <a:t>similarity</a:t>
            </a:r>
            <a:r>
              <a:rPr lang="tr-TR" sz="1200" dirty="0">
                <a:solidFill>
                  <a:schemeClr val="accent6"/>
                </a:solidFill>
              </a:rPr>
              <a:t> </a:t>
            </a:r>
            <a:r>
              <a:rPr lang="tr-TR" sz="1200" dirty="0" err="1">
                <a:solidFill>
                  <a:schemeClr val="accent6"/>
                </a:solidFill>
              </a:rPr>
              <a:t>measured</a:t>
            </a:r>
            <a:r>
              <a:rPr lang="tr-TR" sz="1200" dirty="0">
                <a:solidFill>
                  <a:schemeClr val="accent6"/>
                </a:solidFill>
              </a:rPr>
              <a:t> USING COSINE SIMILARITY,</a:t>
            </a:r>
          </a:p>
          <a:p>
            <a:pPr algn="ctr"/>
            <a:r>
              <a:rPr lang="tr-TR" sz="1200" dirty="0">
                <a:solidFill>
                  <a:schemeClr val="accent6"/>
                </a:solidFill>
              </a:rPr>
              <a:t> and ALSO has </a:t>
            </a:r>
            <a:r>
              <a:rPr lang="tr-TR" sz="1200" dirty="0" err="1">
                <a:solidFill>
                  <a:schemeClr val="accent6"/>
                </a:solidFill>
              </a:rPr>
              <a:t>same</a:t>
            </a:r>
            <a:r>
              <a:rPr lang="tr-TR" sz="1200" dirty="0">
                <a:solidFill>
                  <a:schemeClr val="accent6"/>
                </a:solidFill>
              </a:rPr>
              <a:t> </a:t>
            </a:r>
            <a:r>
              <a:rPr lang="tr-TR" sz="1200" dirty="0" err="1">
                <a:solidFill>
                  <a:schemeClr val="accent6"/>
                </a:solidFill>
              </a:rPr>
              <a:t>or</a:t>
            </a:r>
            <a:r>
              <a:rPr lang="tr-TR" sz="1200" dirty="0">
                <a:solidFill>
                  <a:schemeClr val="accent6"/>
                </a:solidFill>
              </a:rPr>
              <a:t> </a:t>
            </a:r>
            <a:r>
              <a:rPr lang="tr-TR" sz="1200" dirty="0" err="1">
                <a:solidFill>
                  <a:schemeClr val="accent6"/>
                </a:solidFill>
              </a:rPr>
              <a:t>bigger</a:t>
            </a:r>
            <a:r>
              <a:rPr lang="tr-TR" sz="1200" dirty="0">
                <a:solidFill>
                  <a:schemeClr val="accent6"/>
                </a:solidFill>
              </a:rPr>
              <a:t> </a:t>
            </a:r>
            <a:r>
              <a:rPr lang="tr-TR" sz="1200" dirty="0" err="1">
                <a:solidFill>
                  <a:schemeClr val="accent6"/>
                </a:solidFill>
              </a:rPr>
              <a:t>similarity</a:t>
            </a:r>
            <a:r>
              <a:rPr lang="tr-TR" sz="1200" dirty="0">
                <a:solidFill>
                  <a:schemeClr val="accent6"/>
                </a:solidFill>
              </a:rPr>
              <a:t> rate </a:t>
            </a:r>
            <a:r>
              <a:rPr lang="tr-TR" sz="1200" dirty="0" err="1">
                <a:solidFill>
                  <a:schemeClr val="accent6"/>
                </a:solidFill>
              </a:rPr>
              <a:t>with</a:t>
            </a:r>
            <a:r>
              <a:rPr lang="tr-TR" sz="1200" dirty="0">
                <a:solidFill>
                  <a:schemeClr val="accent6"/>
                </a:solidFill>
              </a:rPr>
              <a:t> </a:t>
            </a:r>
            <a:r>
              <a:rPr lang="tr-TR" sz="1200" dirty="0" err="1">
                <a:solidFill>
                  <a:schemeClr val="accent6"/>
                </a:solidFill>
              </a:rPr>
              <a:t>new</a:t>
            </a:r>
            <a:r>
              <a:rPr lang="tr-TR" sz="1200" dirty="0">
                <a:solidFill>
                  <a:schemeClr val="accent6"/>
                </a:solidFill>
              </a:rPr>
              <a:t> </a:t>
            </a:r>
            <a:r>
              <a:rPr lang="tr-TR" sz="1200" dirty="0" err="1">
                <a:solidFill>
                  <a:schemeClr val="accent6"/>
                </a:solidFill>
              </a:rPr>
              <a:t>paper</a:t>
            </a:r>
            <a:r>
              <a:rPr lang="tr-TR" sz="1200" dirty="0">
                <a:solidFill>
                  <a:schemeClr val="accent6"/>
                </a:solidFill>
              </a:rPr>
              <a:t>,</a:t>
            </a:r>
          </a:p>
          <a:p>
            <a:pPr algn="ctr"/>
            <a:r>
              <a:rPr lang="tr-TR" sz="1200" dirty="0">
                <a:solidFill>
                  <a:schemeClr val="accent6"/>
                </a:solidFill>
              </a:rPr>
              <a:t>it </a:t>
            </a:r>
            <a:r>
              <a:rPr lang="tr-TR" sz="1200" dirty="0" err="1">
                <a:solidFill>
                  <a:schemeClr val="accent6"/>
                </a:solidFill>
              </a:rPr>
              <a:t>gets</a:t>
            </a:r>
            <a:r>
              <a:rPr lang="tr-TR" sz="1200" dirty="0">
                <a:solidFill>
                  <a:schemeClr val="accent6"/>
                </a:solidFill>
              </a:rPr>
              <a:t> RECOMMENDED!</a:t>
            </a:r>
          </a:p>
        </p:txBody>
      </p:sp>
      <p:cxnSp>
        <p:nvCxnSpPr>
          <p:cNvPr id="30" name="Düz Ok Bağlayıcısı 29">
            <a:extLst>
              <a:ext uri="{FF2B5EF4-FFF2-40B4-BE49-F238E27FC236}">
                <a16:creationId xmlns:a16="http://schemas.microsoft.com/office/drawing/2014/main" id="{F1B3B3E0-A987-1109-5CB4-556E631D621B}"/>
              </a:ext>
            </a:extLst>
          </p:cNvPr>
          <p:cNvCxnSpPr/>
          <p:nvPr/>
        </p:nvCxnSpPr>
        <p:spPr>
          <a:xfrm flipH="1" flipV="1">
            <a:off x="6915151" y="2902088"/>
            <a:ext cx="314324" cy="124843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1" name="Dikdörtgen 30">
            <a:extLst>
              <a:ext uri="{FF2B5EF4-FFF2-40B4-BE49-F238E27FC236}">
                <a16:creationId xmlns:a16="http://schemas.microsoft.com/office/drawing/2014/main" id="{BF5F5E8E-C028-E70A-CE52-63DD96B656C4}"/>
              </a:ext>
            </a:extLst>
          </p:cNvPr>
          <p:cNvSpPr/>
          <p:nvPr/>
        </p:nvSpPr>
        <p:spPr>
          <a:xfrm>
            <a:off x="8151020" y="2919083"/>
            <a:ext cx="978694" cy="650082"/>
          </a:xfrm>
          <a:prstGeom prst="rect">
            <a:avLst/>
          </a:prstGeom>
          <a:solidFill>
            <a:schemeClr val="bg1">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accent6"/>
                </a:solidFill>
              </a:rPr>
              <a:t>0.7&gt;=0.4</a:t>
            </a:r>
          </a:p>
        </p:txBody>
      </p:sp>
      <p:sp>
        <p:nvSpPr>
          <p:cNvPr id="32" name="Metin kutusu 31">
            <a:extLst>
              <a:ext uri="{FF2B5EF4-FFF2-40B4-BE49-F238E27FC236}">
                <a16:creationId xmlns:a16="http://schemas.microsoft.com/office/drawing/2014/main" id="{1BDBA9BC-F9B8-33B5-57A4-C4B0BE8B6938}"/>
              </a:ext>
            </a:extLst>
          </p:cNvPr>
          <p:cNvSpPr txBox="1"/>
          <p:nvPr/>
        </p:nvSpPr>
        <p:spPr>
          <a:xfrm>
            <a:off x="175023" y="2651917"/>
            <a:ext cx="2771774" cy="307777"/>
          </a:xfrm>
          <a:prstGeom prst="rect">
            <a:avLst/>
          </a:prstGeom>
          <a:solidFill>
            <a:schemeClr val="accent6"/>
          </a:solidFill>
          <a:ln>
            <a:solidFill>
              <a:schemeClr val="tx1"/>
            </a:solidFill>
          </a:ln>
        </p:spPr>
        <p:txBody>
          <a:bodyPr wrap="square" rtlCol="0">
            <a:spAutoFit/>
          </a:bodyPr>
          <a:lstStyle/>
          <a:p>
            <a:r>
              <a:rPr lang="tr-TR" b="1" dirty="0">
                <a:solidFill>
                  <a:schemeClr val="bg2">
                    <a:lumMod val="75000"/>
                  </a:schemeClr>
                </a:solidFill>
                <a:latin typeface="Arial Nova" panose="020B0604020202020204" pitchFamily="34" charset="0"/>
              </a:rPr>
              <a:t>3.MAKE RECOMMENDATION</a:t>
            </a:r>
          </a:p>
        </p:txBody>
      </p:sp>
    </p:spTree>
    <p:extLst>
      <p:ext uri="{BB962C8B-B14F-4D97-AF65-F5344CB8AC3E}">
        <p14:creationId xmlns:p14="http://schemas.microsoft.com/office/powerpoint/2010/main" val="1290305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F645FF07-CC9B-FA73-ED6F-AC5EE6EAFA90}"/>
              </a:ext>
            </a:extLst>
          </p:cNvPr>
          <p:cNvPicPr>
            <a:picLocks noChangeAspect="1"/>
          </p:cNvPicPr>
          <p:nvPr/>
        </p:nvPicPr>
        <p:blipFill>
          <a:blip r:embed="rId2"/>
          <a:stretch>
            <a:fillRect/>
          </a:stretch>
        </p:blipFill>
        <p:spPr>
          <a:xfrm>
            <a:off x="78582" y="1996325"/>
            <a:ext cx="7100595" cy="2922501"/>
          </a:xfrm>
          <a:prstGeom prst="rect">
            <a:avLst/>
          </a:prstGeom>
        </p:spPr>
      </p:pic>
      <p:pic>
        <p:nvPicPr>
          <p:cNvPr id="6" name="Resim 5">
            <a:extLst>
              <a:ext uri="{FF2B5EF4-FFF2-40B4-BE49-F238E27FC236}">
                <a16:creationId xmlns:a16="http://schemas.microsoft.com/office/drawing/2014/main" id="{07E23A2D-79C3-139B-3726-6D6BB1895557}"/>
              </a:ext>
            </a:extLst>
          </p:cNvPr>
          <p:cNvPicPr>
            <a:picLocks noChangeAspect="1"/>
          </p:cNvPicPr>
          <p:nvPr/>
        </p:nvPicPr>
        <p:blipFill>
          <a:blip r:embed="rId3"/>
          <a:stretch>
            <a:fillRect/>
          </a:stretch>
        </p:blipFill>
        <p:spPr>
          <a:xfrm>
            <a:off x="692944" y="107079"/>
            <a:ext cx="7379493" cy="1803520"/>
          </a:xfrm>
          <a:prstGeom prst="rect">
            <a:avLst/>
          </a:prstGeom>
        </p:spPr>
      </p:pic>
      <p:cxnSp>
        <p:nvCxnSpPr>
          <p:cNvPr id="8" name="Düz Ok Bağlayıcısı 7">
            <a:extLst>
              <a:ext uri="{FF2B5EF4-FFF2-40B4-BE49-F238E27FC236}">
                <a16:creationId xmlns:a16="http://schemas.microsoft.com/office/drawing/2014/main" id="{4166FF05-5147-4499-4848-103B57326574}"/>
              </a:ext>
            </a:extLst>
          </p:cNvPr>
          <p:cNvCxnSpPr>
            <a:cxnSpLocks/>
          </p:cNvCxnSpPr>
          <p:nvPr/>
        </p:nvCxnSpPr>
        <p:spPr>
          <a:xfrm flipH="1">
            <a:off x="1764506" y="1428750"/>
            <a:ext cx="1450182" cy="15287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Dikdörtgen: Köşeleri Yuvarlatılmış 9">
            <a:extLst>
              <a:ext uri="{FF2B5EF4-FFF2-40B4-BE49-F238E27FC236}">
                <a16:creationId xmlns:a16="http://schemas.microsoft.com/office/drawing/2014/main" id="{D9BE09FC-E9DA-6347-AEC0-375FA2B4B3BA}"/>
              </a:ext>
            </a:extLst>
          </p:cNvPr>
          <p:cNvSpPr/>
          <p:nvPr/>
        </p:nvSpPr>
        <p:spPr>
          <a:xfrm>
            <a:off x="78582" y="2836068"/>
            <a:ext cx="3995837" cy="385763"/>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Metin kutusu 10">
            <a:extLst>
              <a:ext uri="{FF2B5EF4-FFF2-40B4-BE49-F238E27FC236}">
                <a16:creationId xmlns:a16="http://schemas.microsoft.com/office/drawing/2014/main" id="{290B0724-4532-64AB-81CA-B5F63DDC96C2}"/>
              </a:ext>
            </a:extLst>
          </p:cNvPr>
          <p:cNvSpPr txBox="1"/>
          <p:nvPr/>
        </p:nvSpPr>
        <p:spPr>
          <a:xfrm>
            <a:off x="6695874" y="-53595"/>
            <a:ext cx="1374082" cy="215444"/>
          </a:xfrm>
          <a:prstGeom prst="rect">
            <a:avLst/>
          </a:prstGeom>
          <a:solidFill>
            <a:schemeClr val="bg1"/>
          </a:solidFill>
          <a:ln>
            <a:solidFill>
              <a:schemeClr val="accent6"/>
            </a:solidFill>
          </a:ln>
        </p:spPr>
        <p:txBody>
          <a:bodyPr wrap="square" rtlCol="0">
            <a:spAutoFit/>
          </a:bodyPr>
          <a:lstStyle/>
          <a:p>
            <a:r>
              <a:rPr lang="tr-TR" sz="800" i="1" dirty="0" err="1">
                <a:solidFill>
                  <a:schemeClr val="accent6"/>
                </a:solidFill>
              </a:rPr>
              <a:t>cosine_similarity</a:t>
            </a:r>
            <a:r>
              <a:rPr lang="tr-TR" sz="800" i="1" dirty="0">
                <a:solidFill>
                  <a:schemeClr val="accent6"/>
                </a:solidFill>
              </a:rPr>
              <a:t> </a:t>
            </a:r>
            <a:r>
              <a:rPr lang="tr-TR" sz="800" i="1" dirty="0" err="1">
                <a:solidFill>
                  <a:schemeClr val="accent6"/>
                </a:solidFill>
              </a:rPr>
              <a:t>table</a:t>
            </a:r>
            <a:endParaRPr lang="tr-TR" sz="800" i="1" dirty="0">
              <a:solidFill>
                <a:schemeClr val="accent6"/>
              </a:solidFill>
            </a:endParaRPr>
          </a:p>
        </p:txBody>
      </p:sp>
      <p:sp>
        <p:nvSpPr>
          <p:cNvPr id="13" name="Kaydırma: Dikey 12">
            <a:extLst>
              <a:ext uri="{FF2B5EF4-FFF2-40B4-BE49-F238E27FC236}">
                <a16:creationId xmlns:a16="http://schemas.microsoft.com/office/drawing/2014/main" id="{537AF5FE-B68F-39E9-624F-61531F6D5E06}"/>
              </a:ext>
            </a:extLst>
          </p:cNvPr>
          <p:cNvSpPr/>
          <p:nvPr/>
        </p:nvSpPr>
        <p:spPr>
          <a:xfrm>
            <a:off x="6034899" y="3394750"/>
            <a:ext cx="2894787" cy="1641671"/>
          </a:xfrm>
          <a:prstGeom prst="verticalScroll">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800" dirty="0">
                <a:solidFill>
                  <a:srgbClr val="FF0000"/>
                </a:solidFill>
              </a:rPr>
              <a:t>!!!</a:t>
            </a:r>
          </a:p>
          <a:p>
            <a:pPr algn="ctr"/>
            <a:r>
              <a:rPr lang="tr-TR" sz="1800" dirty="0">
                <a:solidFill>
                  <a:srgbClr val="FF0000"/>
                </a:solidFill>
              </a:rPr>
              <a:t>PAPER GETS RECOMMENDED</a:t>
            </a:r>
          </a:p>
          <a:p>
            <a:pPr algn="ctr"/>
            <a:r>
              <a:rPr lang="tr-TR" sz="1800" dirty="0">
                <a:solidFill>
                  <a:srgbClr val="FF0000"/>
                </a:solidFill>
              </a:rPr>
              <a:t>!!!</a:t>
            </a:r>
          </a:p>
        </p:txBody>
      </p:sp>
    </p:spTree>
    <p:extLst>
      <p:ext uri="{BB962C8B-B14F-4D97-AF65-F5344CB8AC3E}">
        <p14:creationId xmlns:p14="http://schemas.microsoft.com/office/powerpoint/2010/main" val="1332651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64"/>
          <p:cNvSpPr txBox="1">
            <a:spLocks noGrp="1"/>
          </p:cNvSpPr>
          <p:nvPr>
            <p:ph type="title"/>
          </p:nvPr>
        </p:nvSpPr>
        <p:spPr>
          <a:xfrm>
            <a:off x="994275" y="1076509"/>
            <a:ext cx="3805800" cy="55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CONCLUSION</a:t>
            </a:r>
            <a:endParaRPr dirty="0"/>
          </a:p>
        </p:txBody>
      </p:sp>
      <p:sp>
        <p:nvSpPr>
          <p:cNvPr id="1759" name="Google Shape;1759;p64"/>
          <p:cNvSpPr txBox="1">
            <a:spLocks noGrp="1"/>
          </p:cNvSpPr>
          <p:nvPr>
            <p:ph type="subTitle" idx="1"/>
          </p:nvPr>
        </p:nvSpPr>
        <p:spPr>
          <a:xfrm>
            <a:off x="899475" y="1815276"/>
            <a:ext cx="6456639" cy="168905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Our main goal in this project </a:t>
            </a:r>
            <a:r>
              <a:rPr lang="tr-TR" dirty="0"/>
              <a:t>is</a:t>
            </a:r>
            <a:r>
              <a:rPr lang="en-US" dirty="0"/>
              <a:t> to present </a:t>
            </a:r>
            <a:r>
              <a:rPr lang="tr-TR" dirty="0" err="1"/>
              <a:t>papers</a:t>
            </a:r>
            <a:r>
              <a:rPr lang="tr-TR" dirty="0"/>
              <a:t> </a:t>
            </a:r>
            <a:r>
              <a:rPr lang="en-US" dirty="0"/>
              <a:t>suitable for the user's filters and to </a:t>
            </a:r>
            <a:r>
              <a:rPr lang="tr-TR" dirty="0" err="1"/>
              <a:t>recommend</a:t>
            </a:r>
            <a:r>
              <a:rPr lang="tr-TR" dirty="0"/>
              <a:t> </a:t>
            </a:r>
            <a:r>
              <a:rPr lang="tr-TR" dirty="0" err="1"/>
              <a:t>papers</a:t>
            </a:r>
            <a:r>
              <a:rPr lang="tr-TR" dirty="0"/>
              <a:t> </a:t>
            </a:r>
            <a:r>
              <a:rPr lang="en-US" dirty="0"/>
              <a:t>according to their interests. </a:t>
            </a:r>
            <a:endParaRPr lang="tr-TR" dirty="0"/>
          </a:p>
          <a:p>
            <a:pPr marL="0" lvl="0" indent="0" algn="l" rtl="0">
              <a:spcBef>
                <a:spcPts val="0"/>
              </a:spcBef>
              <a:spcAft>
                <a:spcPts val="0"/>
              </a:spcAft>
              <a:buClr>
                <a:schemeClr val="dk1"/>
              </a:buClr>
              <a:buSzPts val="1100"/>
              <a:buFont typeface="Arial"/>
              <a:buNone/>
            </a:pPr>
            <a:endParaRPr lang="tr-TR" dirty="0"/>
          </a:p>
          <a:p>
            <a:pPr marL="0" lvl="0" indent="0" algn="l" rtl="0">
              <a:spcBef>
                <a:spcPts val="0"/>
              </a:spcBef>
              <a:spcAft>
                <a:spcPts val="0"/>
              </a:spcAft>
              <a:buClr>
                <a:schemeClr val="dk1"/>
              </a:buClr>
              <a:buSzPts val="1100"/>
              <a:buFont typeface="Arial"/>
              <a:buNone/>
            </a:pPr>
            <a:r>
              <a:rPr lang="en-US" dirty="0"/>
              <a:t>We aimed our project to be a solution to the problems we mentioned.</a:t>
            </a:r>
            <a:endParaRPr dirty="0"/>
          </a:p>
        </p:txBody>
      </p:sp>
      <p:sp>
        <p:nvSpPr>
          <p:cNvPr id="1761" name="Google Shape;1761;p64"/>
          <p:cNvSpPr/>
          <p:nvPr/>
        </p:nvSpPr>
        <p:spPr>
          <a:xfrm rot="-1800031">
            <a:off x="-348730" y="2640965"/>
            <a:ext cx="3286064" cy="3286084"/>
          </a:xfrm>
          <a:prstGeom prst="lightningBol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 name="Google Shape;1762;p64"/>
          <p:cNvGrpSpPr/>
          <p:nvPr/>
        </p:nvGrpSpPr>
        <p:grpSpPr>
          <a:xfrm>
            <a:off x="899475" y="609500"/>
            <a:ext cx="7531304" cy="3927965"/>
            <a:chOff x="899475" y="609500"/>
            <a:chExt cx="7531304" cy="3927965"/>
          </a:xfrm>
        </p:grpSpPr>
        <p:sp>
          <p:nvSpPr>
            <p:cNvPr id="1766" name="Google Shape;1766;p64"/>
            <p:cNvSpPr/>
            <p:nvPr/>
          </p:nvSpPr>
          <p:spPr>
            <a:xfrm>
              <a:off x="899475" y="6095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7662225" y="137417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 name="Google Shape;1768;p64"/>
            <p:cNvGrpSpPr/>
            <p:nvPr/>
          </p:nvGrpSpPr>
          <p:grpSpPr>
            <a:xfrm>
              <a:off x="7885632" y="4030564"/>
              <a:ext cx="545147" cy="506901"/>
              <a:chOff x="4818730" y="3307263"/>
              <a:chExt cx="1827512" cy="1699300"/>
            </a:xfrm>
          </p:grpSpPr>
          <p:sp>
            <p:nvSpPr>
              <p:cNvPr id="1769" name="Google Shape;1769;p64"/>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64"/>
            <p:cNvGrpSpPr/>
            <p:nvPr/>
          </p:nvGrpSpPr>
          <p:grpSpPr>
            <a:xfrm rot="-7546048">
              <a:off x="6907072" y="650731"/>
              <a:ext cx="161701" cy="641985"/>
              <a:chOff x="7004550" y="3676293"/>
              <a:chExt cx="161700" cy="641982"/>
            </a:xfrm>
          </p:grpSpPr>
          <p:sp>
            <p:nvSpPr>
              <p:cNvPr id="1795" name="Google Shape;1795;p64"/>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64"/>
            <p:cNvSpPr/>
            <p:nvPr/>
          </p:nvSpPr>
          <p:spPr>
            <a:xfrm>
              <a:off x="4268450" y="432765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86"/>
        <p:cNvGrpSpPr/>
        <p:nvPr/>
      </p:nvGrpSpPr>
      <p:grpSpPr>
        <a:xfrm>
          <a:off x="0" y="0"/>
          <a:ext cx="0" cy="0"/>
          <a:chOff x="0" y="0"/>
          <a:chExt cx="0" cy="0"/>
        </a:xfrm>
      </p:grpSpPr>
      <p:sp>
        <p:nvSpPr>
          <p:cNvPr id="8" name="Metin kutusu 7">
            <a:extLst>
              <a:ext uri="{FF2B5EF4-FFF2-40B4-BE49-F238E27FC236}">
                <a16:creationId xmlns:a16="http://schemas.microsoft.com/office/drawing/2014/main" id="{FE624DBB-6514-A1DD-1C3C-E5CEBB1FDCB3}"/>
              </a:ext>
            </a:extLst>
          </p:cNvPr>
          <p:cNvSpPr txBox="1"/>
          <p:nvPr/>
        </p:nvSpPr>
        <p:spPr>
          <a:xfrm>
            <a:off x="4251281" y="477372"/>
            <a:ext cx="3774601" cy="584775"/>
          </a:xfrm>
          <a:prstGeom prst="rect">
            <a:avLst/>
          </a:prstGeom>
          <a:noFill/>
        </p:spPr>
        <p:txBody>
          <a:bodyPr wrap="square" rtlCol="0">
            <a:spAutoFit/>
          </a:bodyPr>
          <a:lstStyle/>
          <a:p>
            <a:r>
              <a:rPr lang="tr-TR" sz="3200" b="1" dirty="0" err="1">
                <a:solidFill>
                  <a:schemeClr val="accent4"/>
                </a:solidFill>
                <a:latin typeface="Saira SemiCondensed ExtraBold" panose="020B0604020202020204" charset="-94"/>
              </a:rPr>
              <a:t>Thanks</a:t>
            </a:r>
            <a:r>
              <a:rPr lang="tr-TR" sz="3200" b="1" dirty="0">
                <a:solidFill>
                  <a:schemeClr val="accent4"/>
                </a:solidFill>
                <a:latin typeface="Saira SemiCondensed ExtraBold" panose="020B0604020202020204" charset="-94"/>
              </a:rPr>
              <a:t> </a:t>
            </a:r>
            <a:r>
              <a:rPr lang="tr-TR" sz="3200" b="1" dirty="0" err="1">
                <a:solidFill>
                  <a:schemeClr val="accent4"/>
                </a:solidFill>
                <a:latin typeface="Saira SemiCondensed ExtraBold" panose="020B0604020202020204" charset="-94"/>
              </a:rPr>
              <a:t>for</a:t>
            </a:r>
            <a:r>
              <a:rPr lang="tr-TR" sz="3200" b="1" dirty="0">
                <a:solidFill>
                  <a:schemeClr val="accent4"/>
                </a:solidFill>
                <a:latin typeface="Saira SemiCondensed ExtraBold" panose="020B0604020202020204" charset="-94"/>
              </a:rPr>
              <a:t> </a:t>
            </a:r>
            <a:r>
              <a:rPr lang="tr-TR" sz="3200" b="1" dirty="0" err="1">
                <a:solidFill>
                  <a:schemeClr val="accent4"/>
                </a:solidFill>
                <a:latin typeface="Saira SemiCondensed ExtraBold" panose="020B0604020202020204" charset="-94"/>
              </a:rPr>
              <a:t>Listening</a:t>
            </a:r>
            <a:endParaRPr lang="tr-TR" sz="3200" b="1" dirty="0">
              <a:solidFill>
                <a:schemeClr val="accent4"/>
              </a:solidFill>
              <a:latin typeface="Saira SemiCondensed ExtraBold" panose="020B0604020202020204" charset="-94"/>
            </a:endParaRPr>
          </a:p>
        </p:txBody>
      </p:sp>
      <p:pic>
        <p:nvPicPr>
          <p:cNvPr id="10" name="Resim 9" descr="yer, kişi, iç mekan içeren bir resim&#10;&#10;Açıklama otomatik olarak oluşturuldu">
            <a:extLst>
              <a:ext uri="{FF2B5EF4-FFF2-40B4-BE49-F238E27FC236}">
                <a16:creationId xmlns:a16="http://schemas.microsoft.com/office/drawing/2014/main" id="{9CAB2C29-3076-81A8-A87D-9AE38B0A32A4}"/>
              </a:ext>
            </a:extLst>
          </p:cNvPr>
          <p:cNvPicPr>
            <a:picLocks noChangeAspect="1"/>
          </p:cNvPicPr>
          <p:nvPr/>
        </p:nvPicPr>
        <p:blipFill>
          <a:blip r:embed="rId3"/>
          <a:stretch>
            <a:fillRect/>
          </a:stretch>
        </p:blipFill>
        <p:spPr>
          <a:xfrm>
            <a:off x="4401209" y="1399307"/>
            <a:ext cx="3474747" cy="2344886"/>
          </a:xfrm>
          <a:prstGeom prst="rect">
            <a:avLst/>
          </a:prstGeom>
        </p:spPr>
      </p:pic>
      <p:pic>
        <p:nvPicPr>
          <p:cNvPr id="12" name="Resim 11">
            <a:extLst>
              <a:ext uri="{FF2B5EF4-FFF2-40B4-BE49-F238E27FC236}">
                <a16:creationId xmlns:a16="http://schemas.microsoft.com/office/drawing/2014/main" id="{B7983DF0-8023-8DE7-3106-C8BAA9846F1B}"/>
              </a:ext>
            </a:extLst>
          </p:cNvPr>
          <p:cNvPicPr>
            <a:picLocks noChangeAspect="1"/>
          </p:cNvPicPr>
          <p:nvPr/>
        </p:nvPicPr>
        <p:blipFill>
          <a:blip r:embed="rId4"/>
          <a:stretch>
            <a:fillRect/>
          </a:stretch>
        </p:blipFill>
        <p:spPr>
          <a:xfrm>
            <a:off x="571889" y="3337334"/>
            <a:ext cx="997560" cy="997560"/>
          </a:xfrm>
          <a:prstGeom prst="rect">
            <a:avLst/>
          </a:prstGeom>
        </p:spPr>
      </p:pic>
      <p:pic>
        <p:nvPicPr>
          <p:cNvPr id="14" name="Resim 13">
            <a:extLst>
              <a:ext uri="{FF2B5EF4-FFF2-40B4-BE49-F238E27FC236}">
                <a16:creationId xmlns:a16="http://schemas.microsoft.com/office/drawing/2014/main" id="{069FACFA-66F1-8FAD-7345-01C1B3D3665E}"/>
              </a:ext>
            </a:extLst>
          </p:cNvPr>
          <p:cNvPicPr>
            <a:picLocks noChangeAspect="1"/>
          </p:cNvPicPr>
          <p:nvPr/>
        </p:nvPicPr>
        <p:blipFill>
          <a:blip r:embed="rId5"/>
          <a:stretch>
            <a:fillRect/>
          </a:stretch>
        </p:blipFill>
        <p:spPr>
          <a:xfrm>
            <a:off x="1472221" y="1062147"/>
            <a:ext cx="1481153" cy="1587533"/>
          </a:xfrm>
          <a:prstGeom prst="rect">
            <a:avLst/>
          </a:prstGeom>
        </p:spPr>
      </p:pic>
      <p:pic>
        <p:nvPicPr>
          <p:cNvPr id="16" name="Resim 15">
            <a:extLst>
              <a:ext uri="{FF2B5EF4-FFF2-40B4-BE49-F238E27FC236}">
                <a16:creationId xmlns:a16="http://schemas.microsoft.com/office/drawing/2014/main" id="{5AEC515F-3945-EFDC-8D28-CA7C12ABDB6C}"/>
              </a:ext>
            </a:extLst>
          </p:cNvPr>
          <p:cNvPicPr>
            <a:picLocks noChangeAspect="1"/>
          </p:cNvPicPr>
          <p:nvPr/>
        </p:nvPicPr>
        <p:blipFill>
          <a:blip r:embed="rId6"/>
          <a:stretch>
            <a:fillRect/>
          </a:stretch>
        </p:blipFill>
        <p:spPr>
          <a:xfrm>
            <a:off x="2942910" y="3337334"/>
            <a:ext cx="997560" cy="9975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41454"/>
            </a:gs>
            <a:gs pos="100000">
              <a:srgbClr val="4E2CB3"/>
            </a:gs>
          </a:gsLst>
          <a:lin ang="5400700" scaled="0"/>
        </a:gradFill>
        <a:effectLst/>
      </p:bgPr>
    </p:bg>
    <p:spTree>
      <p:nvGrpSpPr>
        <p:cNvPr id="1" name="Shape 775"/>
        <p:cNvGrpSpPr/>
        <p:nvPr/>
      </p:nvGrpSpPr>
      <p:grpSpPr>
        <a:xfrm>
          <a:off x="0" y="0"/>
          <a:ext cx="0" cy="0"/>
          <a:chOff x="0" y="0"/>
          <a:chExt cx="0" cy="0"/>
        </a:xfrm>
      </p:grpSpPr>
      <p:sp>
        <p:nvSpPr>
          <p:cNvPr id="776" name="Google Shape;776;p51"/>
          <p:cNvSpPr/>
          <p:nvPr/>
        </p:nvSpPr>
        <p:spPr>
          <a:xfrm>
            <a:off x="695013" y="1379450"/>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1"/>
          <p:cNvSpPr/>
          <p:nvPr/>
        </p:nvSpPr>
        <p:spPr>
          <a:xfrm>
            <a:off x="695013" y="2603369"/>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1"/>
          <p:cNvSpPr/>
          <p:nvPr/>
        </p:nvSpPr>
        <p:spPr>
          <a:xfrm>
            <a:off x="695013" y="382728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1"/>
          <p:cNvSpPr/>
          <p:nvPr/>
        </p:nvSpPr>
        <p:spPr>
          <a:xfrm>
            <a:off x="4727413" y="139373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1"/>
          <p:cNvSpPr/>
          <p:nvPr/>
        </p:nvSpPr>
        <p:spPr>
          <a:xfrm>
            <a:off x="4727413" y="2617656"/>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1"/>
          <p:cNvSpPr/>
          <p:nvPr/>
        </p:nvSpPr>
        <p:spPr>
          <a:xfrm>
            <a:off x="4727413" y="3841575"/>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1"/>
          <p:cNvSpPr txBox="1">
            <a:spLocks noGrp="1"/>
          </p:cNvSpPr>
          <p:nvPr>
            <p:ph type="title" idx="8"/>
          </p:nvPr>
        </p:nvSpPr>
        <p:spPr>
          <a:xfrm>
            <a:off x="665050" y="1327875"/>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783" name="Google Shape;783;p51"/>
          <p:cNvSpPr txBox="1">
            <a:spLocks noGrp="1"/>
          </p:cNvSpPr>
          <p:nvPr>
            <p:ph type="title" idx="9"/>
          </p:nvPr>
        </p:nvSpPr>
        <p:spPr>
          <a:xfrm>
            <a:off x="665050" y="2549983"/>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84" name="Google Shape;784;p51"/>
          <p:cNvSpPr txBox="1">
            <a:spLocks noGrp="1"/>
          </p:cNvSpPr>
          <p:nvPr>
            <p:ph type="title" idx="13"/>
          </p:nvPr>
        </p:nvSpPr>
        <p:spPr>
          <a:xfrm>
            <a:off x="4698187" y="2566745"/>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785" name="Google Shape;785;p51"/>
          <p:cNvSpPr txBox="1">
            <a:spLocks noGrp="1"/>
          </p:cNvSpPr>
          <p:nvPr>
            <p:ph type="title" idx="14"/>
          </p:nvPr>
        </p:nvSpPr>
        <p:spPr>
          <a:xfrm>
            <a:off x="4698187" y="1338569"/>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786" name="Google Shape;786;p51"/>
          <p:cNvSpPr txBox="1">
            <a:spLocks noGrp="1"/>
          </p:cNvSpPr>
          <p:nvPr>
            <p:ph type="title" idx="19"/>
          </p:nvPr>
        </p:nvSpPr>
        <p:spPr>
          <a:xfrm>
            <a:off x="665050" y="3772090"/>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787" name="Google Shape;787;p51"/>
          <p:cNvSpPr txBox="1">
            <a:spLocks noGrp="1"/>
          </p:cNvSpPr>
          <p:nvPr>
            <p:ph type="title" idx="20"/>
          </p:nvPr>
        </p:nvSpPr>
        <p:spPr>
          <a:xfrm>
            <a:off x="4698187" y="3794921"/>
            <a:ext cx="813900" cy="87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788" name="Google Shape;788;p51"/>
          <p:cNvSpPr txBox="1">
            <a:spLocks noGrp="1"/>
          </p:cNvSpPr>
          <p:nvPr>
            <p:ph type="title" idx="21"/>
          </p:nvPr>
        </p:nvSpPr>
        <p:spPr>
          <a:xfrm>
            <a:off x="717425" y="388925"/>
            <a:ext cx="7709100" cy="5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790" name="Google Shape;790;p51"/>
          <p:cNvSpPr txBox="1">
            <a:spLocks noGrp="1"/>
          </p:cNvSpPr>
          <p:nvPr>
            <p:ph type="title"/>
          </p:nvPr>
        </p:nvSpPr>
        <p:spPr>
          <a:xfrm>
            <a:off x="1571685" y="1576898"/>
            <a:ext cx="3120300" cy="34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a:t>Introduction</a:t>
            </a:r>
            <a:endParaRPr dirty="0"/>
          </a:p>
        </p:txBody>
      </p:sp>
      <p:sp>
        <p:nvSpPr>
          <p:cNvPr id="791" name="Google Shape;791;p51"/>
          <p:cNvSpPr txBox="1">
            <a:spLocks noGrp="1"/>
          </p:cNvSpPr>
          <p:nvPr>
            <p:ph type="title" idx="2"/>
          </p:nvPr>
        </p:nvSpPr>
        <p:spPr>
          <a:xfrm>
            <a:off x="1607113" y="2809948"/>
            <a:ext cx="3120300" cy="34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a:t>Problems</a:t>
            </a:r>
            <a:endParaRPr dirty="0"/>
          </a:p>
        </p:txBody>
      </p:sp>
      <p:sp>
        <p:nvSpPr>
          <p:cNvPr id="793" name="Google Shape;793;p51"/>
          <p:cNvSpPr txBox="1">
            <a:spLocks noGrp="1"/>
          </p:cNvSpPr>
          <p:nvPr>
            <p:ph type="title" idx="4"/>
          </p:nvPr>
        </p:nvSpPr>
        <p:spPr>
          <a:xfrm>
            <a:off x="5611024" y="1590273"/>
            <a:ext cx="3120300" cy="34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Technologies</a:t>
            </a:r>
            <a:endParaRPr dirty="0"/>
          </a:p>
        </p:txBody>
      </p:sp>
      <p:sp>
        <p:nvSpPr>
          <p:cNvPr id="795" name="Google Shape;795;p51"/>
          <p:cNvSpPr txBox="1">
            <a:spLocks noGrp="1"/>
          </p:cNvSpPr>
          <p:nvPr>
            <p:ph type="title" idx="6"/>
          </p:nvPr>
        </p:nvSpPr>
        <p:spPr>
          <a:xfrm>
            <a:off x="5611024" y="2842957"/>
            <a:ext cx="3120300" cy="34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Test </a:t>
            </a:r>
            <a:r>
              <a:rPr lang="tr-TR" dirty="0" err="1"/>
              <a:t>Cases</a:t>
            </a:r>
            <a:endParaRPr dirty="0"/>
          </a:p>
        </p:txBody>
      </p:sp>
      <p:sp>
        <p:nvSpPr>
          <p:cNvPr id="797" name="Google Shape;797;p51"/>
          <p:cNvSpPr txBox="1">
            <a:spLocks noGrp="1"/>
          </p:cNvSpPr>
          <p:nvPr>
            <p:ph type="title" idx="15"/>
          </p:nvPr>
        </p:nvSpPr>
        <p:spPr>
          <a:xfrm>
            <a:off x="1591039" y="4061321"/>
            <a:ext cx="3120300" cy="34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Solutions</a:t>
            </a:r>
            <a:endParaRPr dirty="0"/>
          </a:p>
        </p:txBody>
      </p:sp>
      <p:sp>
        <p:nvSpPr>
          <p:cNvPr id="799" name="Google Shape;799;p51"/>
          <p:cNvSpPr txBox="1">
            <a:spLocks noGrp="1"/>
          </p:cNvSpPr>
          <p:nvPr>
            <p:ph type="title" idx="17"/>
          </p:nvPr>
        </p:nvSpPr>
        <p:spPr>
          <a:xfrm>
            <a:off x="5611024" y="4069644"/>
            <a:ext cx="3120300" cy="34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a:t>Conclusion</a:t>
            </a:r>
            <a:endParaRPr dirty="0"/>
          </a:p>
        </p:txBody>
      </p:sp>
      <p:grpSp>
        <p:nvGrpSpPr>
          <p:cNvPr id="801" name="Google Shape;801;p51"/>
          <p:cNvGrpSpPr/>
          <p:nvPr/>
        </p:nvGrpSpPr>
        <p:grpSpPr>
          <a:xfrm>
            <a:off x="422800" y="796200"/>
            <a:ext cx="8378293" cy="3152852"/>
            <a:chOff x="422800" y="796200"/>
            <a:chExt cx="8378293" cy="3152852"/>
          </a:xfrm>
        </p:grpSpPr>
        <p:grpSp>
          <p:nvGrpSpPr>
            <p:cNvPr id="802" name="Google Shape;802;p51"/>
            <p:cNvGrpSpPr/>
            <p:nvPr/>
          </p:nvGrpSpPr>
          <p:grpSpPr>
            <a:xfrm>
              <a:off x="7926645" y="3442151"/>
              <a:ext cx="545147" cy="506901"/>
              <a:chOff x="4818730" y="3307263"/>
              <a:chExt cx="1827512" cy="1699300"/>
            </a:xfrm>
          </p:grpSpPr>
          <p:sp>
            <p:nvSpPr>
              <p:cNvPr id="803" name="Google Shape;803;p51"/>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1"/>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1"/>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1"/>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1"/>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1"/>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1"/>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1"/>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1"/>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1"/>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1"/>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1"/>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1"/>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1"/>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1"/>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1"/>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1"/>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1"/>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1"/>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1"/>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1"/>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1"/>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1"/>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1"/>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1"/>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51"/>
            <p:cNvSpPr/>
            <p:nvPr/>
          </p:nvSpPr>
          <p:spPr>
            <a:xfrm>
              <a:off x="422800" y="362495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1"/>
            <p:cNvSpPr/>
            <p:nvPr/>
          </p:nvSpPr>
          <p:spPr>
            <a:xfrm>
              <a:off x="5322475" y="7962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1"/>
            <p:cNvSpPr/>
            <p:nvPr/>
          </p:nvSpPr>
          <p:spPr>
            <a:xfrm>
              <a:off x="4150575" y="36657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51"/>
            <p:cNvGrpSpPr/>
            <p:nvPr/>
          </p:nvGrpSpPr>
          <p:grpSpPr>
            <a:xfrm rot="-7546048">
              <a:off x="8412534" y="1743468"/>
              <a:ext cx="161701" cy="641985"/>
              <a:chOff x="7004550" y="3676293"/>
              <a:chExt cx="161700" cy="641982"/>
            </a:xfrm>
          </p:grpSpPr>
          <p:sp>
            <p:nvSpPr>
              <p:cNvPr id="832" name="Google Shape;832;p51"/>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1"/>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1"/>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1"/>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3"/>
        <p:cNvGrpSpPr/>
        <p:nvPr/>
      </p:nvGrpSpPr>
      <p:grpSpPr>
        <a:xfrm>
          <a:off x="0" y="0"/>
          <a:ext cx="0" cy="0"/>
          <a:chOff x="0" y="0"/>
          <a:chExt cx="0" cy="0"/>
        </a:xfrm>
      </p:grpSpPr>
      <p:sp>
        <p:nvSpPr>
          <p:cNvPr id="1344" name="Google Shape;1344;p56"/>
          <p:cNvSpPr txBox="1">
            <a:spLocks noGrp="1"/>
          </p:cNvSpPr>
          <p:nvPr>
            <p:ph type="title"/>
          </p:nvPr>
        </p:nvSpPr>
        <p:spPr>
          <a:xfrm>
            <a:off x="868639" y="1810867"/>
            <a:ext cx="7550523" cy="20029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800" dirty="0" err="1"/>
              <a:t>In</a:t>
            </a:r>
            <a:r>
              <a:rPr lang="tr-TR" sz="1800" dirty="0"/>
              <a:t> </a:t>
            </a:r>
            <a:r>
              <a:rPr lang="tr-TR" sz="1800" dirty="0" err="1"/>
              <a:t>this</a:t>
            </a:r>
            <a:r>
              <a:rPr lang="tr-TR" sz="1800" dirty="0"/>
              <a:t> </a:t>
            </a:r>
            <a:r>
              <a:rPr lang="tr-TR" sz="1800" dirty="0" err="1"/>
              <a:t>project</a:t>
            </a:r>
            <a:r>
              <a:rPr lang="tr-TR" sz="1800" dirty="0"/>
              <a:t>, </a:t>
            </a:r>
            <a:r>
              <a:rPr lang="tr-TR" sz="1800" dirty="0" err="1"/>
              <a:t>we</a:t>
            </a:r>
            <a:r>
              <a:rPr lang="tr-TR" sz="1800" dirty="0"/>
              <a:t> </a:t>
            </a:r>
            <a:r>
              <a:rPr lang="tr-TR" sz="1800" dirty="0" err="1"/>
              <a:t>developed</a:t>
            </a:r>
            <a:r>
              <a:rPr lang="tr-TR" sz="1800" dirty="0"/>
              <a:t> an </a:t>
            </a:r>
            <a:r>
              <a:rPr lang="tr-TR" sz="1800" dirty="0" err="1"/>
              <a:t>academic</a:t>
            </a:r>
            <a:r>
              <a:rPr lang="tr-TR" sz="1800" dirty="0"/>
              <a:t> </a:t>
            </a:r>
            <a:r>
              <a:rPr lang="tr-TR" sz="1800" dirty="0" err="1"/>
              <a:t>research</a:t>
            </a:r>
            <a:r>
              <a:rPr lang="tr-TR" sz="1800" dirty="0"/>
              <a:t> </a:t>
            </a:r>
            <a:r>
              <a:rPr lang="tr-TR" sz="1800" dirty="0" err="1"/>
              <a:t>recommender</a:t>
            </a:r>
            <a:r>
              <a:rPr lang="tr-TR" sz="1800" dirty="0"/>
              <a:t> </a:t>
            </a:r>
            <a:r>
              <a:rPr lang="tr-TR" sz="1800" dirty="0" err="1"/>
              <a:t>system</a:t>
            </a:r>
            <a:r>
              <a:rPr lang="tr-TR" sz="1800" dirty="0"/>
              <a:t> </a:t>
            </a:r>
            <a:r>
              <a:rPr lang="tr-TR" sz="1800" dirty="0" err="1"/>
              <a:t>which</a:t>
            </a:r>
            <a:r>
              <a:rPr lang="tr-TR" sz="1800" dirty="0"/>
              <a:t> </a:t>
            </a:r>
            <a:r>
              <a:rPr lang="tr-TR" sz="1800" dirty="0" err="1"/>
              <a:t>named</a:t>
            </a:r>
            <a:r>
              <a:rPr lang="tr-TR" sz="1800" dirty="0"/>
              <a:t> as «HYPERCORRECT»</a:t>
            </a:r>
            <a:br>
              <a:rPr lang="tr-TR" sz="1800" dirty="0"/>
            </a:br>
            <a:br>
              <a:rPr lang="tr-TR" sz="1800" dirty="0"/>
            </a:br>
            <a:br>
              <a:rPr lang="tr-TR" sz="1800" dirty="0"/>
            </a:br>
            <a:r>
              <a:rPr lang="tr-TR" sz="1800" dirty="0" err="1"/>
              <a:t>The</a:t>
            </a:r>
            <a:r>
              <a:rPr lang="tr-TR" sz="1800" dirty="0"/>
              <a:t> </a:t>
            </a:r>
            <a:r>
              <a:rPr lang="tr-TR" sz="1800" dirty="0" err="1"/>
              <a:t>purpose</a:t>
            </a:r>
            <a:r>
              <a:rPr lang="tr-TR" sz="1800" dirty="0"/>
              <a:t> of </a:t>
            </a:r>
            <a:r>
              <a:rPr lang="tr-TR" sz="1800" dirty="0" err="1"/>
              <a:t>this</a:t>
            </a:r>
            <a:r>
              <a:rPr lang="tr-TR" sz="1800" dirty="0"/>
              <a:t> </a:t>
            </a:r>
            <a:r>
              <a:rPr lang="tr-TR" sz="1800" dirty="0" err="1"/>
              <a:t>project</a:t>
            </a:r>
            <a:r>
              <a:rPr lang="tr-TR" sz="1800" dirty="0"/>
              <a:t> is </a:t>
            </a:r>
            <a:r>
              <a:rPr lang="tr-TR" sz="1800" dirty="0" err="1"/>
              <a:t>to</a:t>
            </a:r>
            <a:r>
              <a:rPr lang="tr-TR" sz="1800" dirty="0"/>
              <a:t> </a:t>
            </a:r>
            <a:r>
              <a:rPr lang="tr-TR" sz="1800" dirty="0" err="1"/>
              <a:t>recommend</a:t>
            </a:r>
            <a:r>
              <a:rPr lang="tr-TR" sz="1800" dirty="0"/>
              <a:t> </a:t>
            </a:r>
            <a:r>
              <a:rPr lang="tr-TR" sz="1800" dirty="0" err="1"/>
              <a:t>papers</a:t>
            </a:r>
            <a:r>
              <a:rPr lang="tr-TR" sz="1800" dirty="0"/>
              <a:t> </a:t>
            </a:r>
            <a:r>
              <a:rPr lang="tr-TR" sz="1800" dirty="0" err="1"/>
              <a:t>that</a:t>
            </a:r>
            <a:r>
              <a:rPr lang="tr-TR" sz="1800" dirty="0"/>
              <a:t> </a:t>
            </a:r>
            <a:r>
              <a:rPr lang="tr-TR" sz="1800" dirty="0" err="1"/>
              <a:t>may</a:t>
            </a:r>
            <a:r>
              <a:rPr lang="tr-TR" sz="1800" dirty="0"/>
              <a:t> be of </a:t>
            </a:r>
            <a:r>
              <a:rPr lang="tr-TR" sz="1800" dirty="0" err="1"/>
              <a:t>interest</a:t>
            </a:r>
            <a:r>
              <a:rPr lang="tr-TR" sz="1800" dirty="0"/>
              <a:t> </a:t>
            </a:r>
            <a:r>
              <a:rPr lang="tr-TR" sz="1800" dirty="0" err="1"/>
              <a:t>to</a:t>
            </a:r>
            <a:r>
              <a:rPr lang="tr-TR" sz="1800" dirty="0"/>
              <a:t> </a:t>
            </a:r>
            <a:r>
              <a:rPr lang="tr-TR" sz="1800" dirty="0" err="1"/>
              <a:t>the</a:t>
            </a:r>
            <a:r>
              <a:rPr lang="tr-TR" sz="1800" dirty="0"/>
              <a:t> </a:t>
            </a:r>
            <a:r>
              <a:rPr lang="tr-TR" sz="1800" dirty="0" err="1"/>
              <a:t>user</a:t>
            </a:r>
            <a:r>
              <a:rPr lang="tr-TR" sz="1800" dirty="0"/>
              <a:t>, as </a:t>
            </a:r>
            <a:r>
              <a:rPr lang="tr-TR" sz="1800" dirty="0" err="1"/>
              <a:t>well</a:t>
            </a:r>
            <a:r>
              <a:rPr lang="tr-TR" sz="1800" dirty="0"/>
              <a:t> as </a:t>
            </a:r>
            <a:r>
              <a:rPr lang="tr-TR" sz="1800" dirty="0" err="1"/>
              <a:t>the</a:t>
            </a:r>
            <a:r>
              <a:rPr lang="tr-TR" sz="1800" dirty="0"/>
              <a:t> </a:t>
            </a:r>
            <a:r>
              <a:rPr lang="tr-TR" sz="1800" dirty="0" err="1"/>
              <a:t>paper</a:t>
            </a:r>
            <a:r>
              <a:rPr lang="tr-TR" sz="1800" dirty="0"/>
              <a:t> </a:t>
            </a:r>
            <a:r>
              <a:rPr lang="tr-TR" sz="1800" dirty="0" err="1"/>
              <a:t>search</a:t>
            </a:r>
            <a:r>
              <a:rPr lang="tr-TR" sz="1800" dirty="0"/>
              <a:t> engine.</a:t>
            </a:r>
            <a:endParaRPr sz="1800" dirty="0"/>
          </a:p>
        </p:txBody>
      </p:sp>
      <p:grpSp>
        <p:nvGrpSpPr>
          <p:cNvPr id="1346" name="Google Shape;1346;p56"/>
          <p:cNvGrpSpPr/>
          <p:nvPr/>
        </p:nvGrpSpPr>
        <p:grpSpPr>
          <a:xfrm>
            <a:off x="527825" y="995635"/>
            <a:ext cx="8088350" cy="3609842"/>
            <a:chOff x="527825" y="995635"/>
            <a:chExt cx="8088350" cy="3609842"/>
          </a:xfrm>
        </p:grpSpPr>
        <p:grpSp>
          <p:nvGrpSpPr>
            <p:cNvPr id="1347" name="Google Shape;1347;p56"/>
            <p:cNvGrpSpPr/>
            <p:nvPr/>
          </p:nvGrpSpPr>
          <p:grpSpPr>
            <a:xfrm>
              <a:off x="7203957" y="4098576"/>
              <a:ext cx="545147" cy="506901"/>
              <a:chOff x="4818730" y="3307263"/>
              <a:chExt cx="1827512" cy="1699300"/>
            </a:xfrm>
          </p:grpSpPr>
          <p:sp>
            <p:nvSpPr>
              <p:cNvPr id="1348" name="Google Shape;1348;p56"/>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56"/>
            <p:cNvSpPr/>
            <p:nvPr/>
          </p:nvSpPr>
          <p:spPr>
            <a:xfrm>
              <a:off x="8426575" y="29365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527825" y="22721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56"/>
            <p:cNvGrpSpPr/>
            <p:nvPr/>
          </p:nvGrpSpPr>
          <p:grpSpPr>
            <a:xfrm rot="-7546048">
              <a:off x="1517984" y="755493"/>
              <a:ext cx="161701" cy="641985"/>
              <a:chOff x="7004550" y="3676293"/>
              <a:chExt cx="161700" cy="641982"/>
            </a:xfrm>
          </p:grpSpPr>
          <p:sp>
            <p:nvSpPr>
              <p:cNvPr id="1377" name="Google Shape;1377;p56"/>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Metin kutusu 5">
            <a:extLst>
              <a:ext uri="{FF2B5EF4-FFF2-40B4-BE49-F238E27FC236}">
                <a16:creationId xmlns:a16="http://schemas.microsoft.com/office/drawing/2014/main" id="{55E35087-13F4-9E49-C32C-54949813881D}"/>
              </a:ext>
            </a:extLst>
          </p:cNvPr>
          <p:cNvSpPr txBox="1"/>
          <p:nvPr/>
        </p:nvSpPr>
        <p:spPr>
          <a:xfrm>
            <a:off x="2887722" y="628718"/>
            <a:ext cx="3691218" cy="584775"/>
          </a:xfrm>
          <a:prstGeom prst="rect">
            <a:avLst/>
          </a:prstGeom>
          <a:noFill/>
        </p:spPr>
        <p:txBody>
          <a:bodyPr wrap="square" rtlCol="0">
            <a:spAutoFit/>
          </a:bodyPr>
          <a:lstStyle/>
          <a:p>
            <a:r>
              <a:rPr kumimoji="0" lang="tr-TR" sz="3200" b="0" i="0" u="none" strike="noStrike" kern="0" cap="none" spc="0" normalizeH="0" baseline="0" noProof="0" dirty="0">
                <a:ln>
                  <a:noFill/>
                </a:ln>
                <a:solidFill>
                  <a:srgbClr val="F7743C"/>
                </a:solidFill>
                <a:effectLst/>
                <a:uLnTx/>
                <a:uFillTx/>
                <a:latin typeface="Saira SemiCondensed ExtraBold"/>
                <a:sym typeface="Saira SemiCondensed ExtraBold"/>
              </a:rPr>
              <a:t>INTRODUCTION</a:t>
            </a:r>
            <a:endParaRPr lang="tr-TR"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p54"/>
          <p:cNvSpPr txBox="1">
            <a:spLocks noGrp="1"/>
          </p:cNvSpPr>
          <p:nvPr>
            <p:ph type="title" idx="6"/>
          </p:nvPr>
        </p:nvSpPr>
        <p:spPr>
          <a:xfrm>
            <a:off x="717425" y="388925"/>
            <a:ext cx="7709100" cy="5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PROBLEMS</a:t>
            </a:r>
            <a:endParaRPr dirty="0"/>
          </a:p>
        </p:txBody>
      </p:sp>
      <p:sp>
        <p:nvSpPr>
          <p:cNvPr id="1230" name="Google Shape;1230;p54"/>
          <p:cNvSpPr txBox="1">
            <a:spLocks noGrp="1"/>
          </p:cNvSpPr>
          <p:nvPr>
            <p:ph type="subTitle" idx="1"/>
          </p:nvPr>
        </p:nvSpPr>
        <p:spPr>
          <a:xfrm>
            <a:off x="717425" y="3182612"/>
            <a:ext cx="2281269" cy="8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Finding the </a:t>
            </a:r>
            <a:r>
              <a:rPr lang="tr-TR" dirty="0" err="1"/>
              <a:t>paper</a:t>
            </a:r>
            <a:r>
              <a:rPr lang="tr-TR"/>
              <a:t> </a:t>
            </a:r>
            <a:r>
              <a:rPr lang="en-US"/>
              <a:t>you </a:t>
            </a:r>
            <a:r>
              <a:rPr lang="en-US" dirty="0"/>
              <a:t>are looking for can be time consuming</a:t>
            </a:r>
            <a:r>
              <a:rPr lang="tr-TR" dirty="0"/>
              <a:t>.</a:t>
            </a:r>
            <a:endParaRPr dirty="0"/>
          </a:p>
        </p:txBody>
      </p:sp>
      <p:sp>
        <p:nvSpPr>
          <p:cNvPr id="1231" name="Google Shape;1231;p54"/>
          <p:cNvSpPr txBox="1">
            <a:spLocks noGrp="1"/>
          </p:cNvSpPr>
          <p:nvPr>
            <p:ph type="title"/>
          </p:nvPr>
        </p:nvSpPr>
        <p:spPr>
          <a:xfrm>
            <a:off x="980059" y="2542575"/>
            <a:ext cx="17560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2000" dirty="0" err="1"/>
              <a:t>Waste</a:t>
            </a:r>
            <a:r>
              <a:rPr lang="tr-TR" sz="2000" dirty="0"/>
              <a:t> of Time</a:t>
            </a:r>
            <a:endParaRPr sz="2000" dirty="0"/>
          </a:p>
        </p:txBody>
      </p:sp>
      <p:sp>
        <p:nvSpPr>
          <p:cNvPr id="1232" name="Google Shape;1232;p54"/>
          <p:cNvSpPr txBox="1">
            <a:spLocks noGrp="1"/>
          </p:cNvSpPr>
          <p:nvPr>
            <p:ph type="title" idx="2"/>
          </p:nvPr>
        </p:nvSpPr>
        <p:spPr>
          <a:xfrm>
            <a:off x="3651179" y="2571750"/>
            <a:ext cx="1520995"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2000" dirty="0"/>
              <a:t>Information </a:t>
            </a:r>
            <a:r>
              <a:rPr lang="tr-TR" sz="2000" dirty="0" err="1"/>
              <a:t>Pollution</a:t>
            </a:r>
            <a:endParaRPr sz="2000" dirty="0"/>
          </a:p>
        </p:txBody>
      </p:sp>
      <p:sp>
        <p:nvSpPr>
          <p:cNvPr id="1233" name="Google Shape;1233;p54"/>
          <p:cNvSpPr txBox="1">
            <a:spLocks noGrp="1"/>
          </p:cNvSpPr>
          <p:nvPr>
            <p:ph type="subTitle" idx="3"/>
          </p:nvPr>
        </p:nvSpPr>
        <p:spPr>
          <a:xfrm>
            <a:off x="3401962" y="3193858"/>
            <a:ext cx="2169150" cy="86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tr-TR" dirty="0"/>
              <a:t>U</a:t>
            </a:r>
            <a:r>
              <a:rPr lang="en-US" dirty="0" err="1"/>
              <a:t>nfortunately</a:t>
            </a:r>
            <a:r>
              <a:rPr lang="en-US" dirty="0"/>
              <a:t> one of today's problems</a:t>
            </a:r>
            <a:r>
              <a:rPr lang="tr-TR" dirty="0"/>
              <a:t>.</a:t>
            </a:r>
            <a:endParaRPr dirty="0"/>
          </a:p>
        </p:txBody>
      </p:sp>
      <p:sp>
        <p:nvSpPr>
          <p:cNvPr id="1234" name="Google Shape;1234;p54"/>
          <p:cNvSpPr txBox="1">
            <a:spLocks noGrp="1"/>
          </p:cNvSpPr>
          <p:nvPr>
            <p:ph type="title" idx="4"/>
          </p:nvPr>
        </p:nvSpPr>
        <p:spPr>
          <a:xfrm>
            <a:off x="5946500" y="2542575"/>
            <a:ext cx="24320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1600" dirty="0" err="1"/>
              <a:t>Increase</a:t>
            </a:r>
            <a:r>
              <a:rPr lang="tr-TR" sz="1600" dirty="0"/>
              <a:t> </a:t>
            </a:r>
            <a:r>
              <a:rPr lang="tr-TR" sz="1600" dirty="0" err="1"/>
              <a:t>the</a:t>
            </a:r>
            <a:r>
              <a:rPr lang="tr-TR" sz="1600" dirty="0"/>
              <a:t> </a:t>
            </a:r>
            <a:r>
              <a:rPr lang="tr-TR" sz="1600" dirty="0" err="1"/>
              <a:t>Number</a:t>
            </a:r>
            <a:r>
              <a:rPr lang="tr-TR" sz="1600" dirty="0"/>
              <a:t> of </a:t>
            </a:r>
            <a:r>
              <a:rPr lang="tr-TR" sz="1600" dirty="0" err="1"/>
              <a:t>Papers</a:t>
            </a:r>
            <a:r>
              <a:rPr lang="tr-TR" sz="1600" dirty="0"/>
              <a:t> </a:t>
            </a:r>
            <a:r>
              <a:rPr lang="tr-TR" sz="1600" dirty="0" err="1"/>
              <a:t>Published</a:t>
            </a:r>
            <a:endParaRPr sz="1600" dirty="0"/>
          </a:p>
        </p:txBody>
      </p:sp>
      <p:sp>
        <p:nvSpPr>
          <p:cNvPr id="1235" name="Google Shape;1235;p54"/>
          <p:cNvSpPr txBox="1">
            <a:spLocks noGrp="1"/>
          </p:cNvSpPr>
          <p:nvPr>
            <p:ph type="subTitle" idx="5"/>
          </p:nvPr>
        </p:nvSpPr>
        <p:spPr>
          <a:xfrm>
            <a:off x="5974380" y="3090241"/>
            <a:ext cx="2391000" cy="86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Due to the widespread use of the Internet</a:t>
            </a:r>
            <a:r>
              <a:rPr lang="tr-TR" dirty="0"/>
              <a:t>.</a:t>
            </a:r>
            <a:endParaRPr lang="en-US" dirty="0"/>
          </a:p>
        </p:txBody>
      </p:sp>
      <p:grpSp>
        <p:nvGrpSpPr>
          <p:cNvPr id="1252" name="Google Shape;1252;p54"/>
          <p:cNvGrpSpPr/>
          <p:nvPr/>
        </p:nvGrpSpPr>
        <p:grpSpPr>
          <a:xfrm>
            <a:off x="434875" y="1159275"/>
            <a:ext cx="8129193" cy="3535207"/>
            <a:chOff x="434875" y="1159275"/>
            <a:chExt cx="8129193" cy="3535207"/>
          </a:xfrm>
        </p:grpSpPr>
        <p:grpSp>
          <p:nvGrpSpPr>
            <p:cNvPr id="1253" name="Google Shape;1253;p54"/>
            <p:cNvGrpSpPr/>
            <p:nvPr/>
          </p:nvGrpSpPr>
          <p:grpSpPr>
            <a:xfrm rot="-7546048">
              <a:off x="8175509" y="4120268"/>
              <a:ext cx="161701" cy="641985"/>
              <a:chOff x="7004550" y="3676293"/>
              <a:chExt cx="161700" cy="641982"/>
            </a:xfrm>
          </p:grpSpPr>
          <p:sp>
            <p:nvSpPr>
              <p:cNvPr id="1254" name="Google Shape;1254;p54"/>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4"/>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4"/>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4"/>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 name="Google Shape;1258;p54"/>
            <p:cNvSpPr/>
            <p:nvPr/>
          </p:nvSpPr>
          <p:spPr>
            <a:xfrm>
              <a:off x="2523350" y="418805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4"/>
            <p:cNvSpPr/>
            <p:nvPr/>
          </p:nvSpPr>
          <p:spPr>
            <a:xfrm>
              <a:off x="8188900" y="211851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4"/>
            <p:cNvSpPr/>
            <p:nvPr/>
          </p:nvSpPr>
          <p:spPr>
            <a:xfrm>
              <a:off x="434875" y="23536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4"/>
            <p:cNvSpPr/>
            <p:nvPr/>
          </p:nvSpPr>
          <p:spPr>
            <a:xfrm>
              <a:off x="5545650" y="4188038"/>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4"/>
            <p:cNvSpPr/>
            <p:nvPr/>
          </p:nvSpPr>
          <p:spPr>
            <a:xfrm>
              <a:off x="6533813" y="115927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 name="Google Shape;1263;p54"/>
            <p:cNvGrpSpPr/>
            <p:nvPr/>
          </p:nvGrpSpPr>
          <p:grpSpPr>
            <a:xfrm>
              <a:off x="4299420" y="4063851"/>
              <a:ext cx="545147" cy="506901"/>
              <a:chOff x="4818730" y="3307263"/>
              <a:chExt cx="1827512" cy="1699300"/>
            </a:xfrm>
          </p:grpSpPr>
          <p:sp>
            <p:nvSpPr>
              <p:cNvPr id="1264" name="Google Shape;1264;p54"/>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4"/>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4"/>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4"/>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4"/>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4"/>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4"/>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4"/>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4"/>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4"/>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4"/>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4"/>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4"/>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4"/>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4"/>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4"/>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4"/>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4"/>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4"/>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4"/>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4"/>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4"/>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4"/>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4"/>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4"/>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 name="Google Shape;10079;p98">
            <a:extLst>
              <a:ext uri="{FF2B5EF4-FFF2-40B4-BE49-F238E27FC236}">
                <a16:creationId xmlns:a16="http://schemas.microsoft.com/office/drawing/2014/main" id="{A9B5FD14-DD1F-3689-5A06-4F3C6B2064FF}"/>
              </a:ext>
            </a:extLst>
          </p:cNvPr>
          <p:cNvGrpSpPr/>
          <p:nvPr/>
        </p:nvGrpSpPr>
        <p:grpSpPr>
          <a:xfrm>
            <a:off x="1641855" y="1871806"/>
            <a:ext cx="391023" cy="391024"/>
            <a:chOff x="3271200" y="1435075"/>
            <a:chExt cx="481825" cy="481825"/>
          </a:xfrm>
          <a:solidFill>
            <a:schemeClr val="accent4"/>
          </a:solidFill>
        </p:grpSpPr>
        <p:sp>
          <p:nvSpPr>
            <p:cNvPr id="63" name="Google Shape;10080;p98">
              <a:extLst>
                <a:ext uri="{FF2B5EF4-FFF2-40B4-BE49-F238E27FC236}">
                  <a16:creationId xmlns:a16="http://schemas.microsoft.com/office/drawing/2014/main" id="{A81A7EF9-722A-15A1-CE60-D077BEB74DD3}"/>
                </a:ext>
              </a:extLst>
            </p:cNvPr>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435D74"/>
                </a:solidFill>
                <a:effectLst/>
                <a:uLnTx/>
                <a:uFillTx/>
              </a:endParaRPr>
            </a:p>
          </p:txBody>
        </p:sp>
        <p:sp>
          <p:nvSpPr>
            <p:cNvPr id="64" name="Google Shape;10081;p98">
              <a:extLst>
                <a:ext uri="{FF2B5EF4-FFF2-40B4-BE49-F238E27FC236}">
                  <a16:creationId xmlns:a16="http://schemas.microsoft.com/office/drawing/2014/main" id="{B1473CF6-C9BC-9C77-FC63-5324432EC321}"/>
                </a:ext>
              </a:extLst>
            </p:cNvPr>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435D74"/>
                </a:solidFill>
                <a:effectLst/>
                <a:uLnTx/>
                <a:uFillTx/>
              </a:endParaRPr>
            </a:p>
          </p:txBody>
        </p:sp>
      </p:grpSp>
      <p:grpSp>
        <p:nvGrpSpPr>
          <p:cNvPr id="66" name="Google Shape;12115;p102">
            <a:extLst>
              <a:ext uri="{FF2B5EF4-FFF2-40B4-BE49-F238E27FC236}">
                <a16:creationId xmlns:a16="http://schemas.microsoft.com/office/drawing/2014/main" id="{41358B5E-08DB-16DD-C386-E13BD3491A74}"/>
              </a:ext>
            </a:extLst>
          </p:cNvPr>
          <p:cNvGrpSpPr/>
          <p:nvPr/>
        </p:nvGrpSpPr>
        <p:grpSpPr>
          <a:xfrm>
            <a:off x="4200022" y="1865958"/>
            <a:ext cx="391022" cy="391023"/>
            <a:chOff x="-47524975" y="3569100"/>
            <a:chExt cx="300875" cy="299925"/>
          </a:xfrm>
          <a:solidFill>
            <a:schemeClr val="accent4"/>
          </a:solidFill>
        </p:grpSpPr>
        <p:sp>
          <p:nvSpPr>
            <p:cNvPr id="67" name="Google Shape;12116;p102">
              <a:extLst>
                <a:ext uri="{FF2B5EF4-FFF2-40B4-BE49-F238E27FC236}">
                  <a16:creationId xmlns:a16="http://schemas.microsoft.com/office/drawing/2014/main" id="{BDAAF720-55A9-8776-48FE-34BB695889C7}"/>
                </a:ext>
              </a:extLst>
            </p:cNvPr>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68" name="Google Shape;12117;p102">
              <a:extLst>
                <a:ext uri="{FF2B5EF4-FFF2-40B4-BE49-F238E27FC236}">
                  <a16:creationId xmlns:a16="http://schemas.microsoft.com/office/drawing/2014/main" id="{5496585B-44BA-F34A-DAA2-F1795E4FE65E}"/>
                </a:ext>
              </a:extLst>
            </p:cNvPr>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69" name="Google Shape;12118;p102">
              <a:extLst>
                <a:ext uri="{FF2B5EF4-FFF2-40B4-BE49-F238E27FC236}">
                  <a16:creationId xmlns:a16="http://schemas.microsoft.com/office/drawing/2014/main" id="{5278191A-A06F-7308-894C-538F50994C26}"/>
                </a:ext>
              </a:extLst>
            </p:cNvPr>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0" name="Google Shape;12119;p102">
              <a:extLst>
                <a:ext uri="{FF2B5EF4-FFF2-40B4-BE49-F238E27FC236}">
                  <a16:creationId xmlns:a16="http://schemas.microsoft.com/office/drawing/2014/main" id="{9E0CB139-4874-0A83-E756-8F296298B300}"/>
                </a:ext>
              </a:extLst>
            </p:cNvPr>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1" name="Google Shape;12120;p102">
              <a:extLst>
                <a:ext uri="{FF2B5EF4-FFF2-40B4-BE49-F238E27FC236}">
                  <a16:creationId xmlns:a16="http://schemas.microsoft.com/office/drawing/2014/main" id="{92D8ECA9-04B2-C1A4-3386-F4D6D28E006B}"/>
                </a:ext>
              </a:extLst>
            </p:cNvPr>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72" name="Google Shape;11009;p100">
            <a:extLst>
              <a:ext uri="{FF2B5EF4-FFF2-40B4-BE49-F238E27FC236}">
                <a16:creationId xmlns:a16="http://schemas.microsoft.com/office/drawing/2014/main" id="{35F0C6E7-CAD2-1750-33A6-46F371A707B5}"/>
              </a:ext>
            </a:extLst>
          </p:cNvPr>
          <p:cNvGrpSpPr/>
          <p:nvPr/>
        </p:nvGrpSpPr>
        <p:grpSpPr>
          <a:xfrm>
            <a:off x="6743707" y="1906924"/>
            <a:ext cx="352886" cy="350049"/>
            <a:chOff x="946175" y="3253275"/>
            <a:chExt cx="298550" cy="296150"/>
          </a:xfrm>
          <a:solidFill>
            <a:schemeClr val="accent4"/>
          </a:solidFill>
        </p:grpSpPr>
        <p:sp>
          <p:nvSpPr>
            <p:cNvPr id="73" name="Google Shape;11010;p100">
              <a:extLst>
                <a:ext uri="{FF2B5EF4-FFF2-40B4-BE49-F238E27FC236}">
                  <a16:creationId xmlns:a16="http://schemas.microsoft.com/office/drawing/2014/main" id="{0A2889C6-0F7D-BF2E-C216-73F4E35A4446}"/>
                </a:ext>
              </a:extLst>
            </p:cNvPr>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4" name="Google Shape;11011;p100">
              <a:extLst>
                <a:ext uri="{FF2B5EF4-FFF2-40B4-BE49-F238E27FC236}">
                  <a16:creationId xmlns:a16="http://schemas.microsoft.com/office/drawing/2014/main" id="{28B15DA5-B612-111A-8872-8A44A7BD7FDC}"/>
                </a:ext>
              </a:extLst>
            </p:cNvPr>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5" name="Google Shape;11012;p100">
              <a:extLst>
                <a:ext uri="{FF2B5EF4-FFF2-40B4-BE49-F238E27FC236}">
                  <a16:creationId xmlns:a16="http://schemas.microsoft.com/office/drawing/2014/main" id="{C1A91615-3026-48C9-D284-87B47F45C3CA}"/>
                </a:ext>
              </a:extLst>
            </p:cNvPr>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6" name="Google Shape;11013;p100">
              <a:extLst>
                <a:ext uri="{FF2B5EF4-FFF2-40B4-BE49-F238E27FC236}">
                  <a16:creationId xmlns:a16="http://schemas.microsoft.com/office/drawing/2014/main" id="{08F83666-E1F7-C623-5693-19094FE53F01}"/>
                </a:ext>
              </a:extLst>
            </p:cNvPr>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77" name="Google Shape;11014;p100">
              <a:extLst>
                <a:ext uri="{FF2B5EF4-FFF2-40B4-BE49-F238E27FC236}">
                  <a16:creationId xmlns:a16="http://schemas.microsoft.com/office/drawing/2014/main" id="{A3E4B1DE-3CE9-EEE3-674F-732D7E50F770}"/>
                </a:ext>
              </a:extLst>
            </p:cNvPr>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49"/>
          <p:cNvSpPr txBox="1">
            <a:spLocks noGrp="1"/>
          </p:cNvSpPr>
          <p:nvPr>
            <p:ph type="title"/>
          </p:nvPr>
        </p:nvSpPr>
        <p:spPr>
          <a:xfrm>
            <a:off x="717425" y="388925"/>
            <a:ext cx="7709100" cy="5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SOLUTIONS</a:t>
            </a:r>
            <a:endParaRPr dirty="0"/>
          </a:p>
        </p:txBody>
      </p:sp>
      <p:sp>
        <p:nvSpPr>
          <p:cNvPr id="693" name="Google Shape;693;p49"/>
          <p:cNvSpPr txBox="1">
            <a:spLocks noGrp="1"/>
          </p:cNvSpPr>
          <p:nvPr>
            <p:ph type="body" idx="1"/>
          </p:nvPr>
        </p:nvSpPr>
        <p:spPr>
          <a:xfrm>
            <a:off x="717425" y="1499171"/>
            <a:ext cx="7709100" cy="22486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Here are the advantages of </a:t>
            </a:r>
            <a:r>
              <a:rPr lang="tr-TR" sz="1200" b="1" dirty="0">
                <a:solidFill>
                  <a:schemeClr val="accent4"/>
                </a:solidFill>
              </a:rPr>
              <a:t>HYPERCORRECT:</a:t>
            </a:r>
          </a:p>
          <a:p>
            <a:pPr marL="0" lvl="0" indent="0" algn="l" rtl="0">
              <a:spcBef>
                <a:spcPts val="0"/>
              </a:spcBef>
              <a:spcAft>
                <a:spcPts val="0"/>
              </a:spcAft>
              <a:buClr>
                <a:schemeClr val="dk1"/>
              </a:buClr>
              <a:buSzPts val="1100"/>
              <a:buFont typeface="Arial"/>
              <a:buNone/>
            </a:pPr>
            <a:endParaRPr lang="en-US" sz="1200" b="1" dirty="0">
              <a:solidFill>
                <a:schemeClr val="accent4"/>
              </a:solidFill>
            </a:endParaRPr>
          </a:p>
          <a:p>
            <a:pPr marL="457200" lvl="0" indent="-301625" algn="l" rtl="0">
              <a:spcBef>
                <a:spcPts val="1000"/>
              </a:spcBef>
              <a:spcAft>
                <a:spcPts val="0"/>
              </a:spcAft>
              <a:buClr>
                <a:schemeClr val="accent4"/>
              </a:buClr>
              <a:buSzPts val="1150"/>
              <a:buAutoNum type="arabicPeriod"/>
            </a:pPr>
            <a:r>
              <a:rPr lang="tr-TR" b="1" dirty="0">
                <a:solidFill>
                  <a:schemeClr val="accent4"/>
                </a:solidFill>
              </a:rPr>
              <a:t>H</a:t>
            </a:r>
            <a:r>
              <a:rPr lang="en-US" b="1" dirty="0" err="1">
                <a:solidFill>
                  <a:schemeClr val="accent4"/>
                </a:solidFill>
              </a:rPr>
              <a:t>ypercorrect</a:t>
            </a:r>
            <a:r>
              <a:rPr lang="en-US" b="1" dirty="0">
                <a:solidFill>
                  <a:schemeClr val="accent4"/>
                </a:solidFill>
              </a:rPr>
              <a:t> </a:t>
            </a:r>
            <a:r>
              <a:rPr lang="en-US" dirty="0"/>
              <a:t>allows you to find the article you are looking for in a short time.</a:t>
            </a:r>
            <a:endParaRPr lang="tr-TR" dirty="0"/>
          </a:p>
          <a:p>
            <a:pPr marL="457200" lvl="0" indent="-301625" algn="l" rtl="0">
              <a:spcBef>
                <a:spcPts val="1000"/>
              </a:spcBef>
              <a:spcAft>
                <a:spcPts val="0"/>
              </a:spcAft>
              <a:buClr>
                <a:schemeClr val="accent4"/>
              </a:buClr>
              <a:buSzPts val="1150"/>
              <a:buAutoNum type="arabicPeriod"/>
            </a:pPr>
            <a:r>
              <a:rPr lang="tr-TR" b="1" dirty="0">
                <a:solidFill>
                  <a:schemeClr val="accent4"/>
                </a:solidFill>
              </a:rPr>
              <a:t>H</a:t>
            </a:r>
            <a:r>
              <a:rPr lang="en-US" b="1" dirty="0" err="1">
                <a:solidFill>
                  <a:schemeClr val="accent4"/>
                </a:solidFill>
              </a:rPr>
              <a:t>ypercorrect</a:t>
            </a:r>
            <a:r>
              <a:rPr lang="en-US" dirty="0"/>
              <a:t> provides some important information about the </a:t>
            </a:r>
            <a:r>
              <a:rPr lang="tr-TR" dirty="0" err="1"/>
              <a:t>papers</a:t>
            </a:r>
            <a:r>
              <a:rPr lang="tr-TR" dirty="0"/>
              <a:t> (</a:t>
            </a:r>
            <a:r>
              <a:rPr lang="tr-TR" dirty="0" err="1"/>
              <a:t>authors</a:t>
            </a:r>
            <a:r>
              <a:rPr lang="tr-TR" dirty="0"/>
              <a:t> </a:t>
            </a:r>
            <a:r>
              <a:rPr lang="tr-TR" dirty="0" err="1"/>
              <a:t>etc</a:t>
            </a:r>
            <a:r>
              <a:rPr lang="tr-TR" dirty="0"/>
              <a:t>.)</a:t>
            </a:r>
            <a:r>
              <a:rPr lang="en-US" dirty="0"/>
              <a:t>. </a:t>
            </a:r>
            <a:r>
              <a:rPr lang="tr-TR" dirty="0"/>
              <a:t>W</a:t>
            </a:r>
            <a:r>
              <a:rPr lang="en-US" dirty="0"/>
              <a:t>e will talk about them shortly. Thus, it prevents information pollution.</a:t>
            </a:r>
            <a:endParaRPr lang="tr-TR" dirty="0"/>
          </a:p>
          <a:p>
            <a:pPr marL="457200" lvl="0" indent="-301625" algn="l" rtl="0">
              <a:spcBef>
                <a:spcPts val="1000"/>
              </a:spcBef>
              <a:spcAft>
                <a:spcPts val="0"/>
              </a:spcAft>
              <a:buClr>
                <a:schemeClr val="accent4"/>
              </a:buClr>
              <a:buSzPts val="1150"/>
              <a:buAutoNum type="arabicPeriod"/>
            </a:pPr>
            <a:r>
              <a:rPr lang="en-US" dirty="0"/>
              <a:t>Due to the widespread use of the internet today, interaction between people has increased in every field. The number of published </a:t>
            </a:r>
            <a:r>
              <a:rPr lang="tr-TR" dirty="0" err="1"/>
              <a:t>papers</a:t>
            </a:r>
            <a:r>
              <a:rPr lang="en-US" dirty="0"/>
              <a:t> is also increasing day by day. </a:t>
            </a:r>
            <a:endParaRPr lang="tr-TR" dirty="0"/>
          </a:p>
        </p:txBody>
      </p:sp>
      <p:grpSp>
        <p:nvGrpSpPr>
          <p:cNvPr id="694" name="Google Shape;694;p49"/>
          <p:cNvGrpSpPr/>
          <p:nvPr/>
        </p:nvGrpSpPr>
        <p:grpSpPr>
          <a:xfrm>
            <a:off x="516195" y="1233425"/>
            <a:ext cx="8231370" cy="3526925"/>
            <a:chOff x="516195" y="1233425"/>
            <a:chExt cx="8231370" cy="3526925"/>
          </a:xfrm>
        </p:grpSpPr>
        <p:grpSp>
          <p:nvGrpSpPr>
            <p:cNvPr id="695" name="Google Shape;695;p49"/>
            <p:cNvGrpSpPr/>
            <p:nvPr/>
          </p:nvGrpSpPr>
          <p:grpSpPr>
            <a:xfrm>
              <a:off x="516195" y="3488626"/>
              <a:ext cx="545147" cy="506901"/>
              <a:chOff x="4818730" y="3307263"/>
              <a:chExt cx="1827512" cy="1699300"/>
            </a:xfrm>
          </p:grpSpPr>
          <p:sp>
            <p:nvSpPr>
              <p:cNvPr id="696" name="Google Shape;696;p49"/>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9"/>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9"/>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9"/>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9"/>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9"/>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9"/>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9"/>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9"/>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9"/>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9"/>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9"/>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9"/>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9"/>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9"/>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9"/>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9"/>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9"/>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9"/>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9"/>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9"/>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9"/>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49"/>
            <p:cNvGrpSpPr/>
            <p:nvPr/>
          </p:nvGrpSpPr>
          <p:grpSpPr>
            <a:xfrm rot="-7546048">
              <a:off x="8345722" y="4120268"/>
              <a:ext cx="161701" cy="641985"/>
              <a:chOff x="7004550" y="3676293"/>
              <a:chExt cx="161700" cy="641982"/>
            </a:xfrm>
          </p:grpSpPr>
          <p:sp>
            <p:nvSpPr>
              <p:cNvPr id="722" name="Google Shape;722;p49"/>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9"/>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9"/>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9"/>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49"/>
            <p:cNvSpPr/>
            <p:nvPr/>
          </p:nvSpPr>
          <p:spPr>
            <a:xfrm>
              <a:off x="5760100" y="12334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9"/>
            <p:cNvSpPr/>
            <p:nvPr/>
          </p:nvSpPr>
          <p:spPr>
            <a:xfrm>
              <a:off x="6509650" y="45707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53"/>
          <p:cNvSpPr txBox="1">
            <a:spLocks noGrp="1"/>
          </p:cNvSpPr>
          <p:nvPr>
            <p:ph type="title"/>
          </p:nvPr>
        </p:nvSpPr>
        <p:spPr>
          <a:xfrm>
            <a:off x="429292" y="2281941"/>
            <a:ext cx="3201728"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tr-TR" dirty="0"/>
              <a:t>Technologies</a:t>
            </a:r>
            <a:endParaRPr dirty="0"/>
          </a:p>
        </p:txBody>
      </p:sp>
      <p:grpSp>
        <p:nvGrpSpPr>
          <p:cNvPr id="891" name="Google Shape;891;p53"/>
          <p:cNvGrpSpPr/>
          <p:nvPr/>
        </p:nvGrpSpPr>
        <p:grpSpPr>
          <a:xfrm>
            <a:off x="5032847" y="888966"/>
            <a:ext cx="3537900" cy="3681776"/>
            <a:chOff x="5032847" y="888966"/>
            <a:chExt cx="3537900" cy="3681776"/>
          </a:xfrm>
        </p:grpSpPr>
        <p:sp>
          <p:nvSpPr>
            <p:cNvPr id="892" name="Google Shape;892;p53"/>
            <p:cNvSpPr/>
            <p:nvPr/>
          </p:nvSpPr>
          <p:spPr>
            <a:xfrm>
              <a:off x="5032847" y="4047000"/>
              <a:ext cx="3537900" cy="523742"/>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53"/>
            <p:cNvGrpSpPr/>
            <p:nvPr/>
          </p:nvGrpSpPr>
          <p:grpSpPr>
            <a:xfrm>
              <a:off x="5117540" y="888966"/>
              <a:ext cx="3368830" cy="3591052"/>
              <a:chOff x="5126869" y="785625"/>
              <a:chExt cx="3583481" cy="3819862"/>
            </a:xfrm>
          </p:grpSpPr>
          <p:sp>
            <p:nvSpPr>
              <p:cNvPr id="894" name="Google Shape;894;p53"/>
              <p:cNvSpPr/>
              <p:nvPr/>
            </p:nvSpPr>
            <p:spPr>
              <a:xfrm>
                <a:off x="6132477" y="3262844"/>
                <a:ext cx="824631" cy="198568"/>
              </a:xfrm>
              <a:custGeom>
                <a:avLst/>
                <a:gdLst/>
                <a:ahLst/>
                <a:cxnLst/>
                <a:rect l="l" t="t" r="r" b="b"/>
                <a:pathLst>
                  <a:path w="45142" h="10870" extrusionOk="0">
                    <a:moveTo>
                      <a:pt x="18375" y="1"/>
                    </a:moveTo>
                    <a:lnTo>
                      <a:pt x="0" y="2330"/>
                    </a:lnTo>
                    <a:lnTo>
                      <a:pt x="22552" y="10870"/>
                    </a:lnTo>
                    <a:lnTo>
                      <a:pt x="45141" y="7690"/>
                    </a:lnTo>
                    <a:lnTo>
                      <a:pt x="18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3"/>
              <p:cNvSpPr/>
              <p:nvPr/>
            </p:nvSpPr>
            <p:spPr>
              <a:xfrm>
                <a:off x="6544446" y="3403321"/>
                <a:ext cx="414015" cy="882722"/>
              </a:xfrm>
              <a:custGeom>
                <a:avLst/>
                <a:gdLst/>
                <a:ahLst/>
                <a:cxnLst/>
                <a:rect l="l" t="t" r="r" b="b"/>
                <a:pathLst>
                  <a:path w="22664" h="48322" extrusionOk="0">
                    <a:moveTo>
                      <a:pt x="22589" y="0"/>
                    </a:moveTo>
                    <a:lnTo>
                      <a:pt x="0" y="3180"/>
                    </a:lnTo>
                    <a:lnTo>
                      <a:pt x="74" y="48321"/>
                    </a:lnTo>
                    <a:lnTo>
                      <a:pt x="22663" y="43404"/>
                    </a:lnTo>
                    <a:lnTo>
                      <a:pt x="225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3"/>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3"/>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3"/>
              <p:cNvSpPr/>
              <p:nvPr/>
            </p:nvSpPr>
            <p:spPr>
              <a:xfrm>
                <a:off x="6552556" y="3464773"/>
                <a:ext cx="391710" cy="191827"/>
              </a:xfrm>
              <a:custGeom>
                <a:avLst/>
                <a:gdLst/>
                <a:ahLst/>
                <a:cxnLst/>
                <a:rect l="l" t="t" r="r" b="b"/>
                <a:pathLst>
                  <a:path w="21443" h="10501" extrusionOk="0">
                    <a:moveTo>
                      <a:pt x="21443" y="1"/>
                    </a:moveTo>
                    <a:lnTo>
                      <a:pt x="11720" y="4179"/>
                    </a:lnTo>
                    <a:lnTo>
                      <a:pt x="0" y="1591"/>
                    </a:lnTo>
                    <a:lnTo>
                      <a:pt x="0" y="7580"/>
                    </a:lnTo>
                    <a:lnTo>
                      <a:pt x="12385" y="10501"/>
                    </a:lnTo>
                    <a:lnTo>
                      <a:pt x="21443" y="6027"/>
                    </a:lnTo>
                    <a:lnTo>
                      <a:pt x="21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3"/>
              <p:cNvSpPr/>
              <p:nvPr/>
            </p:nvSpPr>
            <p:spPr>
              <a:xfrm>
                <a:off x="6552556" y="3622147"/>
                <a:ext cx="392386" cy="191133"/>
              </a:xfrm>
              <a:custGeom>
                <a:avLst/>
                <a:gdLst/>
                <a:ahLst/>
                <a:cxnLst/>
                <a:rect l="l" t="t" r="r" b="b"/>
                <a:pathLst>
                  <a:path w="21480" h="10463" extrusionOk="0">
                    <a:moveTo>
                      <a:pt x="21480" y="0"/>
                    </a:moveTo>
                    <a:lnTo>
                      <a:pt x="11757" y="4141"/>
                    </a:lnTo>
                    <a:lnTo>
                      <a:pt x="0" y="1590"/>
                    </a:lnTo>
                    <a:lnTo>
                      <a:pt x="0" y="7542"/>
                    </a:lnTo>
                    <a:lnTo>
                      <a:pt x="12385" y="10463"/>
                    </a:lnTo>
                    <a:lnTo>
                      <a:pt x="21480" y="5989"/>
                    </a:lnTo>
                    <a:lnTo>
                      <a:pt x="21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3"/>
              <p:cNvSpPr/>
              <p:nvPr/>
            </p:nvSpPr>
            <p:spPr>
              <a:xfrm>
                <a:off x="6552556" y="3793679"/>
                <a:ext cx="392386" cy="191827"/>
              </a:xfrm>
              <a:custGeom>
                <a:avLst/>
                <a:gdLst/>
                <a:ahLst/>
                <a:cxnLst/>
                <a:rect l="l" t="t" r="r" b="b"/>
                <a:pathLst>
                  <a:path w="21480" h="10501" extrusionOk="0">
                    <a:moveTo>
                      <a:pt x="21480" y="1"/>
                    </a:moveTo>
                    <a:lnTo>
                      <a:pt x="11757" y="4141"/>
                    </a:lnTo>
                    <a:lnTo>
                      <a:pt x="0" y="1590"/>
                    </a:lnTo>
                    <a:lnTo>
                      <a:pt x="0" y="1590"/>
                    </a:lnTo>
                    <a:lnTo>
                      <a:pt x="37" y="7580"/>
                    </a:lnTo>
                    <a:lnTo>
                      <a:pt x="12422" y="10500"/>
                    </a:lnTo>
                    <a:lnTo>
                      <a:pt x="21480" y="5990"/>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3"/>
              <p:cNvSpPr/>
              <p:nvPr/>
            </p:nvSpPr>
            <p:spPr>
              <a:xfrm>
                <a:off x="6553232" y="3969266"/>
                <a:ext cx="392386" cy="191827"/>
              </a:xfrm>
              <a:custGeom>
                <a:avLst/>
                <a:gdLst/>
                <a:ahLst/>
                <a:cxnLst/>
                <a:rect l="l" t="t" r="r" b="b"/>
                <a:pathLst>
                  <a:path w="21480" h="10501" extrusionOk="0">
                    <a:moveTo>
                      <a:pt x="21480" y="1"/>
                    </a:moveTo>
                    <a:lnTo>
                      <a:pt x="11720" y="4142"/>
                    </a:lnTo>
                    <a:lnTo>
                      <a:pt x="0" y="1591"/>
                    </a:lnTo>
                    <a:lnTo>
                      <a:pt x="0" y="7580"/>
                    </a:lnTo>
                    <a:lnTo>
                      <a:pt x="12385" y="10501"/>
                    </a:lnTo>
                    <a:lnTo>
                      <a:pt x="21480" y="6027"/>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3"/>
              <p:cNvSpPr/>
              <p:nvPr/>
            </p:nvSpPr>
            <p:spPr>
              <a:xfrm>
                <a:off x="6577528" y="3603222"/>
                <a:ext cx="359322" cy="78368"/>
              </a:xfrm>
              <a:custGeom>
                <a:avLst/>
                <a:gdLst/>
                <a:ahLst/>
                <a:cxnLst/>
                <a:rect l="l" t="t" r="r" b="b"/>
                <a:pathLst>
                  <a:path w="19670" h="4290" fill="none" extrusionOk="0">
                    <a:moveTo>
                      <a:pt x="1" y="1849"/>
                    </a:moveTo>
                    <a:lnTo>
                      <a:pt x="10612" y="4289"/>
                    </a:lnTo>
                    <a:lnTo>
                      <a:pt x="19669"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3"/>
              <p:cNvSpPr/>
              <p:nvPr/>
            </p:nvSpPr>
            <p:spPr>
              <a:xfrm>
                <a:off x="6584287" y="3768013"/>
                <a:ext cx="358646" cy="78368"/>
              </a:xfrm>
              <a:custGeom>
                <a:avLst/>
                <a:gdLst/>
                <a:ahLst/>
                <a:cxnLst/>
                <a:rect l="l" t="t" r="r" b="b"/>
                <a:pathLst>
                  <a:path w="19633" h="4290" fill="none" extrusionOk="0">
                    <a:moveTo>
                      <a:pt x="1" y="1849"/>
                    </a:moveTo>
                    <a:lnTo>
                      <a:pt x="10574" y="4289"/>
                    </a:lnTo>
                    <a:lnTo>
                      <a:pt x="19632"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3"/>
              <p:cNvSpPr/>
              <p:nvPr/>
            </p:nvSpPr>
            <p:spPr>
              <a:xfrm>
                <a:off x="6578204" y="3939563"/>
                <a:ext cx="359322" cy="78349"/>
              </a:xfrm>
              <a:custGeom>
                <a:avLst/>
                <a:gdLst/>
                <a:ahLst/>
                <a:cxnLst/>
                <a:rect l="l" t="t" r="r" b="b"/>
                <a:pathLst>
                  <a:path w="19670" h="4289" fill="none" extrusionOk="0">
                    <a:moveTo>
                      <a:pt x="1" y="1886"/>
                    </a:moveTo>
                    <a:lnTo>
                      <a:pt x="10575" y="4289"/>
                    </a:lnTo>
                    <a:lnTo>
                      <a:pt x="19669" y="0"/>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3"/>
              <p:cNvSpPr/>
              <p:nvPr/>
            </p:nvSpPr>
            <p:spPr>
              <a:xfrm>
                <a:off x="6740967" y="3464097"/>
                <a:ext cx="56757" cy="48117"/>
              </a:xfrm>
              <a:custGeom>
                <a:avLst/>
                <a:gdLst/>
                <a:ahLst/>
                <a:cxnLst/>
                <a:rect l="l" t="t" r="r" b="b"/>
                <a:pathLst>
                  <a:path w="3107" h="2634" extrusionOk="0">
                    <a:moveTo>
                      <a:pt x="1775" y="1"/>
                    </a:moveTo>
                    <a:cubicBezTo>
                      <a:pt x="592" y="1"/>
                      <a:pt x="1" y="1406"/>
                      <a:pt x="851" y="2256"/>
                    </a:cubicBezTo>
                    <a:cubicBezTo>
                      <a:pt x="1112" y="2517"/>
                      <a:pt x="1437" y="2633"/>
                      <a:pt x="1759" y="2633"/>
                    </a:cubicBezTo>
                    <a:cubicBezTo>
                      <a:pt x="2441" y="2633"/>
                      <a:pt x="3106" y="2110"/>
                      <a:pt x="3106" y="1332"/>
                    </a:cubicBezTo>
                    <a:cubicBezTo>
                      <a:pt x="3106" y="592"/>
                      <a:pt x="2515" y="1"/>
                      <a:pt x="1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3"/>
              <p:cNvSpPr/>
              <p:nvPr/>
            </p:nvSpPr>
            <p:spPr>
              <a:xfrm>
                <a:off x="6696395" y="3472208"/>
                <a:ext cx="24332" cy="20752"/>
              </a:xfrm>
              <a:custGeom>
                <a:avLst/>
                <a:gdLst/>
                <a:ahLst/>
                <a:cxnLst/>
                <a:rect l="l" t="t" r="r" b="b"/>
                <a:pathLst>
                  <a:path w="1332" h="1136" extrusionOk="0">
                    <a:moveTo>
                      <a:pt x="740" y="1"/>
                    </a:moveTo>
                    <a:cubicBezTo>
                      <a:pt x="223" y="1"/>
                      <a:pt x="1" y="592"/>
                      <a:pt x="334" y="962"/>
                    </a:cubicBezTo>
                    <a:cubicBezTo>
                      <a:pt x="454" y="1082"/>
                      <a:pt x="601" y="1136"/>
                      <a:pt x="746" y="1136"/>
                    </a:cubicBezTo>
                    <a:cubicBezTo>
                      <a:pt x="1046" y="1136"/>
                      <a:pt x="1332" y="904"/>
                      <a:pt x="1332" y="555"/>
                    </a:cubicBezTo>
                    <a:cubicBezTo>
                      <a:pt x="1295" y="259"/>
                      <a:pt x="1073" y="1"/>
                      <a:pt x="7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3"/>
              <p:cNvSpPr/>
              <p:nvPr/>
            </p:nvSpPr>
            <p:spPr>
              <a:xfrm>
                <a:off x="6813234" y="3462745"/>
                <a:ext cx="22305" cy="19163"/>
              </a:xfrm>
              <a:custGeom>
                <a:avLst/>
                <a:gdLst/>
                <a:ahLst/>
                <a:cxnLst/>
                <a:rect l="l" t="t" r="r" b="b"/>
                <a:pathLst>
                  <a:path w="1221" h="1049" extrusionOk="0">
                    <a:moveTo>
                      <a:pt x="703" y="1"/>
                    </a:moveTo>
                    <a:cubicBezTo>
                      <a:pt x="223" y="1"/>
                      <a:pt x="1" y="592"/>
                      <a:pt x="333" y="888"/>
                    </a:cubicBezTo>
                    <a:cubicBezTo>
                      <a:pt x="444" y="999"/>
                      <a:pt x="580" y="1048"/>
                      <a:pt x="711" y="1048"/>
                    </a:cubicBezTo>
                    <a:cubicBezTo>
                      <a:pt x="974" y="1048"/>
                      <a:pt x="1221" y="851"/>
                      <a:pt x="1221" y="555"/>
                    </a:cubicBezTo>
                    <a:cubicBezTo>
                      <a:pt x="1221" y="260"/>
                      <a:pt x="999"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3"/>
              <p:cNvSpPr/>
              <p:nvPr/>
            </p:nvSpPr>
            <p:spPr>
              <a:xfrm>
                <a:off x="6046035" y="3027138"/>
                <a:ext cx="91191" cy="1172445"/>
              </a:xfrm>
              <a:custGeom>
                <a:avLst/>
                <a:gdLst/>
                <a:ahLst/>
                <a:cxnLst/>
                <a:rect l="l" t="t" r="r" b="b"/>
                <a:pathLst>
                  <a:path w="4992" h="64182" extrusionOk="0">
                    <a:moveTo>
                      <a:pt x="370" y="1"/>
                    </a:moveTo>
                    <a:lnTo>
                      <a:pt x="0" y="61631"/>
                    </a:lnTo>
                    <a:cubicBezTo>
                      <a:pt x="0" y="61631"/>
                      <a:pt x="0" y="64182"/>
                      <a:pt x="2329" y="64182"/>
                    </a:cubicBezTo>
                    <a:cubicBezTo>
                      <a:pt x="3845" y="64182"/>
                      <a:pt x="4621" y="62296"/>
                      <a:pt x="4621" y="62296"/>
                    </a:cubicBezTo>
                    <a:lnTo>
                      <a:pt x="4991" y="1701"/>
                    </a:lnTo>
                    <a:lnTo>
                      <a:pt x="37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3"/>
              <p:cNvSpPr/>
              <p:nvPr/>
            </p:nvSpPr>
            <p:spPr>
              <a:xfrm>
                <a:off x="6591722" y="3228409"/>
                <a:ext cx="91191" cy="1172445"/>
              </a:xfrm>
              <a:custGeom>
                <a:avLst/>
                <a:gdLst/>
                <a:ahLst/>
                <a:cxnLst/>
                <a:rect l="l" t="t" r="r" b="b"/>
                <a:pathLst>
                  <a:path w="4992" h="64182" extrusionOk="0">
                    <a:moveTo>
                      <a:pt x="370" y="0"/>
                    </a:moveTo>
                    <a:lnTo>
                      <a:pt x="0" y="61630"/>
                    </a:lnTo>
                    <a:cubicBezTo>
                      <a:pt x="0" y="61630"/>
                      <a:pt x="0" y="64181"/>
                      <a:pt x="2329" y="64181"/>
                    </a:cubicBezTo>
                    <a:cubicBezTo>
                      <a:pt x="3845" y="64181"/>
                      <a:pt x="4622" y="62296"/>
                      <a:pt x="4622" y="62296"/>
                    </a:cubicBezTo>
                    <a:lnTo>
                      <a:pt x="4991" y="1701"/>
                    </a:lnTo>
                    <a:lnTo>
                      <a:pt x="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3"/>
              <p:cNvSpPr/>
              <p:nvPr/>
            </p:nvSpPr>
            <p:spPr>
              <a:xfrm>
                <a:off x="7842479" y="2709722"/>
                <a:ext cx="85802" cy="1131270"/>
              </a:xfrm>
              <a:custGeom>
                <a:avLst/>
                <a:gdLst/>
                <a:ahLst/>
                <a:cxnLst/>
                <a:rect l="l" t="t" r="r" b="b"/>
                <a:pathLst>
                  <a:path w="4697" h="61928" extrusionOk="0">
                    <a:moveTo>
                      <a:pt x="371" y="1"/>
                    </a:moveTo>
                    <a:lnTo>
                      <a:pt x="38" y="59486"/>
                    </a:lnTo>
                    <a:cubicBezTo>
                      <a:pt x="38" y="59486"/>
                      <a:pt x="1" y="61927"/>
                      <a:pt x="2182" y="61927"/>
                    </a:cubicBezTo>
                    <a:cubicBezTo>
                      <a:pt x="2196" y="61927"/>
                      <a:pt x="2211" y="61927"/>
                      <a:pt x="2225" y="61927"/>
                    </a:cubicBezTo>
                    <a:cubicBezTo>
                      <a:pt x="3639" y="61927"/>
                      <a:pt x="4363" y="60115"/>
                      <a:pt x="4363" y="60115"/>
                    </a:cubicBezTo>
                    <a:lnTo>
                      <a:pt x="4696" y="1627"/>
                    </a:lnTo>
                    <a:lnTo>
                      <a:pt x="371"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3"/>
              <p:cNvSpPr/>
              <p:nvPr/>
            </p:nvSpPr>
            <p:spPr>
              <a:xfrm>
                <a:off x="6007527" y="2709722"/>
                <a:ext cx="2563022" cy="506540"/>
              </a:xfrm>
              <a:custGeom>
                <a:avLst/>
                <a:gdLst/>
                <a:ahLst/>
                <a:cxnLst/>
                <a:rect l="l" t="t" r="r" b="b"/>
                <a:pathLst>
                  <a:path w="140305" h="27729" extrusionOk="0">
                    <a:moveTo>
                      <a:pt x="102335" y="1"/>
                    </a:moveTo>
                    <a:lnTo>
                      <a:pt x="1" y="14937"/>
                    </a:lnTo>
                    <a:lnTo>
                      <a:pt x="34679" y="27729"/>
                    </a:lnTo>
                    <a:lnTo>
                      <a:pt x="140304" y="6101"/>
                    </a:lnTo>
                    <a:lnTo>
                      <a:pt x="102335"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3"/>
              <p:cNvSpPr/>
              <p:nvPr/>
            </p:nvSpPr>
            <p:spPr>
              <a:xfrm>
                <a:off x="6006176" y="2982565"/>
                <a:ext cx="634869" cy="330276"/>
              </a:xfrm>
              <a:custGeom>
                <a:avLst/>
                <a:gdLst/>
                <a:ahLst/>
                <a:cxnLst/>
                <a:rect l="l" t="t" r="r" b="b"/>
                <a:pathLst>
                  <a:path w="34754" h="18080" extrusionOk="0">
                    <a:moveTo>
                      <a:pt x="75" y="1"/>
                    </a:moveTo>
                    <a:lnTo>
                      <a:pt x="1" y="3328"/>
                    </a:lnTo>
                    <a:lnTo>
                      <a:pt x="34642" y="18079"/>
                    </a:lnTo>
                    <a:lnTo>
                      <a:pt x="34753" y="12793"/>
                    </a:lnTo>
                    <a:lnTo>
                      <a:pt x="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3"/>
              <p:cNvSpPr/>
              <p:nvPr/>
            </p:nvSpPr>
            <p:spPr>
              <a:xfrm>
                <a:off x="6638998" y="2821154"/>
                <a:ext cx="1931551" cy="491688"/>
              </a:xfrm>
              <a:custGeom>
                <a:avLst/>
                <a:gdLst/>
                <a:ahLst/>
                <a:cxnLst/>
                <a:rect l="l" t="t" r="r" b="b"/>
                <a:pathLst>
                  <a:path w="105737" h="26916" extrusionOk="0">
                    <a:moveTo>
                      <a:pt x="105736" y="1"/>
                    </a:moveTo>
                    <a:lnTo>
                      <a:pt x="111" y="21629"/>
                    </a:lnTo>
                    <a:lnTo>
                      <a:pt x="0" y="26915"/>
                    </a:lnTo>
                    <a:lnTo>
                      <a:pt x="105699" y="3883"/>
                    </a:lnTo>
                    <a:lnTo>
                      <a:pt x="1057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3"/>
              <p:cNvSpPr/>
              <p:nvPr/>
            </p:nvSpPr>
            <p:spPr>
              <a:xfrm>
                <a:off x="6007527" y="2982565"/>
                <a:ext cx="633517" cy="269500"/>
              </a:xfrm>
              <a:custGeom>
                <a:avLst/>
                <a:gdLst/>
                <a:ahLst/>
                <a:cxnLst/>
                <a:rect l="l" t="t" r="r" b="b"/>
                <a:pathLst>
                  <a:path w="34680" h="14753" extrusionOk="0">
                    <a:moveTo>
                      <a:pt x="1" y="1"/>
                    </a:moveTo>
                    <a:lnTo>
                      <a:pt x="1" y="851"/>
                    </a:lnTo>
                    <a:lnTo>
                      <a:pt x="34642" y="14752"/>
                    </a:lnTo>
                    <a:lnTo>
                      <a:pt x="34679" y="1279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3"/>
              <p:cNvSpPr/>
              <p:nvPr/>
            </p:nvSpPr>
            <p:spPr>
              <a:xfrm>
                <a:off x="6640350" y="2821154"/>
                <a:ext cx="1930199" cy="430912"/>
              </a:xfrm>
              <a:custGeom>
                <a:avLst/>
                <a:gdLst/>
                <a:ahLst/>
                <a:cxnLst/>
                <a:rect l="l" t="t" r="r" b="b"/>
                <a:pathLst>
                  <a:path w="105663" h="23589" extrusionOk="0">
                    <a:moveTo>
                      <a:pt x="105662" y="1"/>
                    </a:moveTo>
                    <a:lnTo>
                      <a:pt x="37" y="21629"/>
                    </a:lnTo>
                    <a:lnTo>
                      <a:pt x="0" y="23588"/>
                    </a:lnTo>
                    <a:lnTo>
                      <a:pt x="105662" y="925"/>
                    </a:lnTo>
                    <a:lnTo>
                      <a:pt x="105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3"/>
              <p:cNvSpPr/>
              <p:nvPr/>
            </p:nvSpPr>
            <p:spPr>
              <a:xfrm>
                <a:off x="6007527" y="2709722"/>
                <a:ext cx="2563697" cy="428190"/>
              </a:xfrm>
              <a:custGeom>
                <a:avLst/>
                <a:gdLst/>
                <a:ahLst/>
                <a:cxnLst/>
                <a:rect l="l" t="t" r="r" b="b"/>
                <a:pathLst>
                  <a:path w="140342" h="23440" extrusionOk="0">
                    <a:moveTo>
                      <a:pt x="102335" y="1"/>
                    </a:moveTo>
                    <a:lnTo>
                      <a:pt x="1" y="14937"/>
                    </a:lnTo>
                    <a:lnTo>
                      <a:pt x="23107" y="23440"/>
                    </a:lnTo>
                    <a:cubicBezTo>
                      <a:pt x="22959" y="23329"/>
                      <a:pt x="22812" y="23144"/>
                      <a:pt x="22701" y="22996"/>
                    </a:cubicBezTo>
                    <a:cubicBezTo>
                      <a:pt x="20224" y="19743"/>
                      <a:pt x="24143" y="17303"/>
                      <a:pt x="26878" y="16416"/>
                    </a:cubicBezTo>
                    <a:cubicBezTo>
                      <a:pt x="28764" y="15824"/>
                      <a:pt x="30686" y="15491"/>
                      <a:pt x="32609" y="15085"/>
                    </a:cubicBezTo>
                    <a:cubicBezTo>
                      <a:pt x="35862" y="14382"/>
                      <a:pt x="39153" y="13791"/>
                      <a:pt x="42443" y="13310"/>
                    </a:cubicBezTo>
                    <a:cubicBezTo>
                      <a:pt x="49726" y="12238"/>
                      <a:pt x="57083" y="11572"/>
                      <a:pt x="64367" y="10463"/>
                    </a:cubicBezTo>
                    <a:cubicBezTo>
                      <a:pt x="78933" y="8319"/>
                      <a:pt x="93056" y="3328"/>
                      <a:pt x="107918" y="3291"/>
                    </a:cubicBezTo>
                    <a:cubicBezTo>
                      <a:pt x="113981" y="3291"/>
                      <a:pt x="120007" y="4585"/>
                      <a:pt x="125516" y="7099"/>
                    </a:cubicBezTo>
                    <a:cubicBezTo>
                      <a:pt x="126514" y="7543"/>
                      <a:pt x="127512" y="8023"/>
                      <a:pt x="128511" y="8541"/>
                    </a:cubicBezTo>
                    <a:lnTo>
                      <a:pt x="140341" y="6101"/>
                    </a:lnTo>
                    <a:lnTo>
                      <a:pt x="102335"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3"/>
              <p:cNvSpPr/>
              <p:nvPr/>
            </p:nvSpPr>
            <p:spPr>
              <a:xfrm>
                <a:off x="6582259" y="2738091"/>
                <a:ext cx="736838" cy="237076"/>
              </a:xfrm>
              <a:custGeom>
                <a:avLst/>
                <a:gdLst/>
                <a:ahLst/>
                <a:cxnLst/>
                <a:rect l="l" t="t" r="r" b="b"/>
                <a:pathLst>
                  <a:path w="40336" h="12978" extrusionOk="0">
                    <a:moveTo>
                      <a:pt x="31315" y="0"/>
                    </a:moveTo>
                    <a:lnTo>
                      <a:pt x="38" y="4363"/>
                    </a:lnTo>
                    <a:lnTo>
                      <a:pt x="1" y="12977"/>
                    </a:lnTo>
                    <a:lnTo>
                      <a:pt x="40336" y="6396"/>
                    </a:lnTo>
                    <a:lnTo>
                      <a:pt x="313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3"/>
              <p:cNvSpPr/>
              <p:nvPr/>
            </p:nvSpPr>
            <p:spPr>
              <a:xfrm>
                <a:off x="6582259" y="2940020"/>
                <a:ext cx="532881" cy="210734"/>
              </a:xfrm>
              <a:custGeom>
                <a:avLst/>
                <a:gdLst/>
                <a:ahLst/>
                <a:cxnLst/>
                <a:rect l="l" t="t" r="r" b="b"/>
                <a:pathLst>
                  <a:path w="29171" h="11536" extrusionOk="0">
                    <a:moveTo>
                      <a:pt x="11757" y="1"/>
                    </a:moveTo>
                    <a:lnTo>
                      <a:pt x="1" y="1664"/>
                    </a:lnTo>
                    <a:lnTo>
                      <a:pt x="14308" y="11535"/>
                    </a:lnTo>
                    <a:lnTo>
                      <a:pt x="29171" y="8430"/>
                    </a:lnTo>
                    <a:lnTo>
                      <a:pt x="11757"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3"/>
              <p:cNvSpPr/>
              <p:nvPr/>
            </p:nvSpPr>
            <p:spPr>
              <a:xfrm>
                <a:off x="6575519" y="2667853"/>
                <a:ext cx="1391253" cy="482901"/>
              </a:xfrm>
              <a:custGeom>
                <a:avLst/>
                <a:gdLst/>
                <a:ahLst/>
                <a:cxnLst/>
                <a:rect l="l" t="t" r="r" b="b"/>
                <a:pathLst>
                  <a:path w="76160" h="26435" extrusionOk="0">
                    <a:moveTo>
                      <a:pt x="59560" y="0"/>
                    </a:moveTo>
                    <a:lnTo>
                      <a:pt x="407" y="7727"/>
                    </a:lnTo>
                    <a:lnTo>
                      <a:pt x="0" y="9391"/>
                    </a:lnTo>
                    <a:lnTo>
                      <a:pt x="14677" y="26434"/>
                    </a:lnTo>
                    <a:lnTo>
                      <a:pt x="76123" y="13680"/>
                    </a:lnTo>
                    <a:lnTo>
                      <a:pt x="76160" y="12275"/>
                    </a:lnTo>
                    <a:lnTo>
                      <a:pt x="59560" y="0"/>
                    </a:lnTo>
                    <a:close/>
                  </a:path>
                </a:pathLst>
              </a:custGeom>
              <a:solidFill>
                <a:srgbClr val="3FC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3"/>
              <p:cNvSpPr/>
              <p:nvPr/>
            </p:nvSpPr>
            <p:spPr>
              <a:xfrm>
                <a:off x="6582935" y="2652326"/>
                <a:ext cx="1383836" cy="467356"/>
              </a:xfrm>
              <a:custGeom>
                <a:avLst/>
                <a:gdLst/>
                <a:ahLst/>
                <a:cxnLst/>
                <a:rect l="l" t="t" r="r" b="b"/>
                <a:pathLst>
                  <a:path w="75754" h="25584" extrusionOk="0">
                    <a:moveTo>
                      <a:pt x="59708" y="0"/>
                    </a:moveTo>
                    <a:lnTo>
                      <a:pt x="1" y="8577"/>
                    </a:lnTo>
                    <a:lnTo>
                      <a:pt x="14715" y="25584"/>
                    </a:lnTo>
                    <a:lnTo>
                      <a:pt x="75754" y="13125"/>
                    </a:lnTo>
                    <a:lnTo>
                      <a:pt x="597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3"/>
              <p:cNvSpPr/>
              <p:nvPr/>
            </p:nvSpPr>
            <p:spPr>
              <a:xfrm>
                <a:off x="6646415" y="2816423"/>
                <a:ext cx="415366" cy="264093"/>
              </a:xfrm>
              <a:custGeom>
                <a:avLst/>
                <a:gdLst/>
                <a:ahLst/>
                <a:cxnLst/>
                <a:rect l="l" t="t" r="r" b="b"/>
                <a:pathLst>
                  <a:path w="22738" h="14457" fill="none" extrusionOk="0">
                    <a:moveTo>
                      <a:pt x="1" y="1"/>
                    </a:moveTo>
                    <a:lnTo>
                      <a:pt x="11758" y="13865"/>
                    </a:lnTo>
                    <a:lnTo>
                      <a:pt x="15455" y="14456"/>
                    </a:lnTo>
                    <a:lnTo>
                      <a:pt x="22738" y="1312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3"/>
              <p:cNvSpPr/>
              <p:nvPr/>
            </p:nvSpPr>
            <p:spPr>
              <a:xfrm>
                <a:off x="6705181" y="2802247"/>
                <a:ext cx="15546" cy="49322"/>
              </a:xfrm>
              <a:custGeom>
                <a:avLst/>
                <a:gdLst/>
                <a:ahLst/>
                <a:cxnLst/>
                <a:rect l="l" t="t" r="r" b="b"/>
                <a:pathLst>
                  <a:path w="851" h="2700" fill="none" extrusionOk="0">
                    <a:moveTo>
                      <a:pt x="851" y="1"/>
                    </a:moveTo>
                    <a:lnTo>
                      <a:pt x="0"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3"/>
              <p:cNvSpPr/>
              <p:nvPr/>
            </p:nvSpPr>
            <p:spPr>
              <a:xfrm>
                <a:off x="6722736" y="2807654"/>
                <a:ext cx="15546" cy="49322"/>
              </a:xfrm>
              <a:custGeom>
                <a:avLst/>
                <a:gdLst/>
                <a:ahLst/>
                <a:cxnLst/>
                <a:rect l="l" t="t" r="r" b="b"/>
                <a:pathLst>
                  <a:path w="851" h="2700" fill="none" extrusionOk="0">
                    <a:moveTo>
                      <a:pt x="851" y="0"/>
                    </a:moveTo>
                    <a:lnTo>
                      <a:pt x="1"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3"/>
              <p:cNvSpPr/>
              <p:nvPr/>
            </p:nvSpPr>
            <p:spPr>
              <a:xfrm>
                <a:off x="7825600" y="2836024"/>
                <a:ext cx="16222" cy="49304"/>
              </a:xfrm>
              <a:custGeom>
                <a:avLst/>
                <a:gdLst/>
                <a:ahLst/>
                <a:cxnLst/>
                <a:rect l="l" t="t" r="r" b="b"/>
                <a:pathLst>
                  <a:path w="888" h="2699" fill="none" extrusionOk="0">
                    <a:moveTo>
                      <a:pt x="888" y="0"/>
                    </a:moveTo>
                    <a:lnTo>
                      <a:pt x="1" y="269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3"/>
              <p:cNvSpPr/>
              <p:nvPr/>
            </p:nvSpPr>
            <p:spPr>
              <a:xfrm>
                <a:off x="7843155" y="2840737"/>
                <a:ext cx="16240" cy="49322"/>
              </a:xfrm>
              <a:custGeom>
                <a:avLst/>
                <a:gdLst/>
                <a:ahLst/>
                <a:cxnLst/>
                <a:rect l="l" t="t" r="r" b="b"/>
                <a:pathLst>
                  <a:path w="889" h="2700" fill="none" extrusionOk="0">
                    <a:moveTo>
                      <a:pt x="888" y="1"/>
                    </a:moveTo>
                    <a:lnTo>
                      <a:pt x="1" y="270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3"/>
              <p:cNvSpPr/>
              <p:nvPr/>
            </p:nvSpPr>
            <p:spPr>
              <a:xfrm>
                <a:off x="7598681" y="2673260"/>
                <a:ext cx="295824" cy="184392"/>
              </a:xfrm>
              <a:custGeom>
                <a:avLst/>
                <a:gdLst/>
                <a:ahLst/>
                <a:cxnLst/>
                <a:rect l="l" t="t" r="r" b="b"/>
                <a:pathLst>
                  <a:path w="16194" h="10094" fill="none" extrusionOk="0">
                    <a:moveTo>
                      <a:pt x="1" y="444"/>
                    </a:moveTo>
                    <a:lnTo>
                      <a:pt x="2404" y="0"/>
                    </a:lnTo>
                    <a:lnTo>
                      <a:pt x="4511" y="592"/>
                    </a:lnTo>
                    <a:lnTo>
                      <a:pt x="16194" y="1009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3"/>
              <p:cNvSpPr/>
              <p:nvPr/>
            </p:nvSpPr>
            <p:spPr>
              <a:xfrm>
                <a:off x="7480491" y="2675288"/>
                <a:ext cx="148606" cy="76998"/>
              </a:xfrm>
              <a:custGeom>
                <a:avLst/>
                <a:gdLst/>
                <a:ahLst/>
                <a:cxnLst/>
                <a:rect l="l" t="t" r="r" b="b"/>
                <a:pathLst>
                  <a:path w="8135" h="4215" fill="none" extrusionOk="0">
                    <a:moveTo>
                      <a:pt x="925" y="0"/>
                    </a:moveTo>
                    <a:cubicBezTo>
                      <a:pt x="629" y="629"/>
                      <a:pt x="1" y="1220"/>
                      <a:pt x="1295" y="1553"/>
                    </a:cubicBezTo>
                    <a:cubicBezTo>
                      <a:pt x="2219" y="1775"/>
                      <a:pt x="3402" y="1553"/>
                      <a:pt x="4400" y="1553"/>
                    </a:cubicBezTo>
                    <a:cubicBezTo>
                      <a:pt x="5472" y="1516"/>
                      <a:pt x="5953" y="1812"/>
                      <a:pt x="6249" y="2477"/>
                    </a:cubicBezTo>
                    <a:cubicBezTo>
                      <a:pt x="6508" y="3032"/>
                      <a:pt x="6803" y="4215"/>
                      <a:pt x="8134" y="4030"/>
                    </a:cubicBez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3"/>
              <p:cNvSpPr/>
              <p:nvPr/>
            </p:nvSpPr>
            <p:spPr>
              <a:xfrm>
                <a:off x="7576395" y="2734237"/>
                <a:ext cx="197892" cy="131983"/>
              </a:xfrm>
              <a:custGeom>
                <a:avLst/>
                <a:gdLst/>
                <a:ahLst/>
                <a:cxnLst/>
                <a:rect l="l" t="t" r="r" b="b"/>
                <a:pathLst>
                  <a:path w="10833" h="7225" extrusionOk="0">
                    <a:moveTo>
                      <a:pt x="4689" y="1"/>
                    </a:moveTo>
                    <a:cubicBezTo>
                      <a:pt x="3957" y="1"/>
                      <a:pt x="3291" y="272"/>
                      <a:pt x="2108" y="803"/>
                    </a:cubicBezTo>
                    <a:cubicBezTo>
                      <a:pt x="1" y="1764"/>
                      <a:pt x="814" y="3724"/>
                      <a:pt x="1442" y="4352"/>
                    </a:cubicBezTo>
                    <a:cubicBezTo>
                      <a:pt x="1602" y="4497"/>
                      <a:pt x="1636" y="4528"/>
                      <a:pt x="1686" y="4528"/>
                    </a:cubicBezTo>
                    <a:cubicBezTo>
                      <a:pt x="1724" y="4528"/>
                      <a:pt x="1770" y="4511"/>
                      <a:pt x="1886" y="4511"/>
                    </a:cubicBezTo>
                    <a:cubicBezTo>
                      <a:pt x="2008" y="4511"/>
                      <a:pt x="2206" y="4530"/>
                      <a:pt x="2551" y="4611"/>
                    </a:cubicBezTo>
                    <a:cubicBezTo>
                      <a:pt x="3661" y="4833"/>
                      <a:pt x="3845" y="5239"/>
                      <a:pt x="4622" y="6275"/>
                    </a:cubicBezTo>
                    <a:cubicBezTo>
                      <a:pt x="5091" y="6878"/>
                      <a:pt x="6047" y="7225"/>
                      <a:pt x="7114" y="7225"/>
                    </a:cubicBezTo>
                    <a:cubicBezTo>
                      <a:pt x="7812" y="7225"/>
                      <a:pt x="8556" y="7077"/>
                      <a:pt x="9243" y="6755"/>
                    </a:cubicBezTo>
                    <a:cubicBezTo>
                      <a:pt x="10500" y="6164"/>
                      <a:pt x="10833" y="4944"/>
                      <a:pt x="10833" y="3945"/>
                    </a:cubicBezTo>
                    <a:cubicBezTo>
                      <a:pt x="10796" y="2910"/>
                      <a:pt x="9428" y="1505"/>
                      <a:pt x="6914" y="544"/>
                    </a:cubicBezTo>
                    <a:cubicBezTo>
                      <a:pt x="5920" y="180"/>
                      <a:pt x="5283" y="1"/>
                      <a:pt x="46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3"/>
              <p:cNvSpPr/>
              <p:nvPr/>
            </p:nvSpPr>
            <p:spPr>
              <a:xfrm>
                <a:off x="7614209" y="2736941"/>
                <a:ext cx="107413" cy="62694"/>
              </a:xfrm>
              <a:custGeom>
                <a:avLst/>
                <a:gdLst/>
                <a:ahLst/>
                <a:cxnLst/>
                <a:rect l="l" t="t" r="r" b="b"/>
                <a:pathLst>
                  <a:path w="5880" h="3432" extrusionOk="0">
                    <a:moveTo>
                      <a:pt x="1496" y="1"/>
                    </a:moveTo>
                    <a:cubicBezTo>
                      <a:pt x="1254" y="1"/>
                      <a:pt x="1008" y="59"/>
                      <a:pt x="777" y="174"/>
                    </a:cubicBezTo>
                    <a:cubicBezTo>
                      <a:pt x="629" y="211"/>
                      <a:pt x="1" y="544"/>
                      <a:pt x="38" y="618"/>
                    </a:cubicBezTo>
                    <a:cubicBezTo>
                      <a:pt x="518" y="1394"/>
                      <a:pt x="3254" y="3021"/>
                      <a:pt x="3254" y="3021"/>
                    </a:cubicBezTo>
                    <a:cubicBezTo>
                      <a:pt x="3654" y="3305"/>
                      <a:pt x="4095" y="3431"/>
                      <a:pt x="4499" y="3431"/>
                    </a:cubicBezTo>
                    <a:cubicBezTo>
                      <a:pt x="5253" y="3431"/>
                      <a:pt x="5879" y="2992"/>
                      <a:pt x="5879" y="2319"/>
                    </a:cubicBezTo>
                    <a:cubicBezTo>
                      <a:pt x="5879" y="1334"/>
                      <a:pt x="2429" y="63"/>
                      <a:pt x="1942" y="63"/>
                    </a:cubicBezTo>
                    <a:cubicBezTo>
                      <a:pt x="1935" y="63"/>
                      <a:pt x="1929" y="63"/>
                      <a:pt x="1923" y="63"/>
                    </a:cubicBezTo>
                    <a:cubicBezTo>
                      <a:pt x="1785" y="22"/>
                      <a:pt x="164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3"/>
              <p:cNvSpPr/>
              <p:nvPr/>
            </p:nvSpPr>
            <p:spPr>
              <a:xfrm>
                <a:off x="7591922" y="2772197"/>
                <a:ext cx="181013" cy="97603"/>
              </a:xfrm>
              <a:custGeom>
                <a:avLst/>
                <a:gdLst/>
                <a:ahLst/>
                <a:cxnLst/>
                <a:rect l="l" t="t" r="r" b="b"/>
                <a:pathLst>
                  <a:path w="9909" h="5343" extrusionOk="0">
                    <a:moveTo>
                      <a:pt x="812" y="1"/>
                    </a:moveTo>
                    <a:cubicBezTo>
                      <a:pt x="641" y="1"/>
                      <a:pt x="488" y="69"/>
                      <a:pt x="371" y="241"/>
                    </a:cubicBezTo>
                    <a:cubicBezTo>
                      <a:pt x="1" y="943"/>
                      <a:pt x="112" y="1793"/>
                      <a:pt x="666" y="2385"/>
                    </a:cubicBezTo>
                    <a:cubicBezTo>
                      <a:pt x="999" y="2718"/>
                      <a:pt x="1997" y="3013"/>
                      <a:pt x="2441" y="3272"/>
                    </a:cubicBezTo>
                    <a:cubicBezTo>
                      <a:pt x="3069" y="3605"/>
                      <a:pt x="3402" y="4307"/>
                      <a:pt x="4031" y="4714"/>
                    </a:cubicBezTo>
                    <a:cubicBezTo>
                      <a:pt x="4696" y="5121"/>
                      <a:pt x="5436" y="5306"/>
                      <a:pt x="6212" y="5343"/>
                    </a:cubicBezTo>
                    <a:cubicBezTo>
                      <a:pt x="7136" y="5343"/>
                      <a:pt x="9613" y="4751"/>
                      <a:pt x="9909" y="2755"/>
                    </a:cubicBezTo>
                    <a:lnTo>
                      <a:pt x="9909" y="2755"/>
                    </a:lnTo>
                    <a:cubicBezTo>
                      <a:pt x="9027" y="3931"/>
                      <a:pt x="8116" y="4327"/>
                      <a:pt x="7253" y="4327"/>
                    </a:cubicBezTo>
                    <a:cubicBezTo>
                      <a:pt x="7139" y="4327"/>
                      <a:pt x="7026" y="4320"/>
                      <a:pt x="6914" y="4307"/>
                    </a:cubicBezTo>
                    <a:cubicBezTo>
                      <a:pt x="4881" y="4123"/>
                      <a:pt x="3772" y="1978"/>
                      <a:pt x="2330" y="869"/>
                    </a:cubicBezTo>
                    <a:cubicBezTo>
                      <a:pt x="2023" y="646"/>
                      <a:pt x="1336"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3"/>
              <p:cNvSpPr/>
              <p:nvPr/>
            </p:nvSpPr>
            <p:spPr>
              <a:xfrm>
                <a:off x="7635143" y="2741380"/>
                <a:ext cx="39878" cy="20624"/>
              </a:xfrm>
              <a:custGeom>
                <a:avLst/>
                <a:gdLst/>
                <a:ahLst/>
                <a:cxnLst/>
                <a:rect l="l" t="t" r="r" b="b"/>
                <a:pathLst>
                  <a:path w="2183" h="1129" extrusionOk="0">
                    <a:moveTo>
                      <a:pt x="453" y="0"/>
                    </a:moveTo>
                    <a:cubicBezTo>
                      <a:pt x="229" y="0"/>
                      <a:pt x="68" y="172"/>
                      <a:pt x="1" y="375"/>
                    </a:cubicBezTo>
                    <a:cubicBezTo>
                      <a:pt x="519" y="671"/>
                      <a:pt x="999" y="929"/>
                      <a:pt x="1554" y="1114"/>
                    </a:cubicBezTo>
                    <a:cubicBezTo>
                      <a:pt x="1652" y="1114"/>
                      <a:pt x="1729" y="1129"/>
                      <a:pt x="1797" y="1129"/>
                    </a:cubicBezTo>
                    <a:cubicBezTo>
                      <a:pt x="1881" y="1129"/>
                      <a:pt x="1952" y="1106"/>
                      <a:pt x="2034" y="1003"/>
                    </a:cubicBezTo>
                    <a:cubicBezTo>
                      <a:pt x="2182" y="856"/>
                      <a:pt x="2034" y="671"/>
                      <a:pt x="1739" y="449"/>
                    </a:cubicBezTo>
                    <a:cubicBezTo>
                      <a:pt x="1406" y="190"/>
                      <a:pt x="962" y="5"/>
                      <a:pt x="519" y="5"/>
                    </a:cubicBezTo>
                    <a:cubicBezTo>
                      <a:pt x="496" y="2"/>
                      <a:pt x="474"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3"/>
              <p:cNvSpPr/>
              <p:nvPr/>
            </p:nvSpPr>
            <p:spPr>
              <a:xfrm>
                <a:off x="7385262" y="2794136"/>
                <a:ext cx="54729" cy="29739"/>
              </a:xfrm>
              <a:custGeom>
                <a:avLst/>
                <a:gdLst/>
                <a:ahLst/>
                <a:cxnLst/>
                <a:rect l="l" t="t" r="r" b="b"/>
                <a:pathLst>
                  <a:path w="2996" h="1628" extrusionOk="0">
                    <a:moveTo>
                      <a:pt x="1812" y="1"/>
                    </a:moveTo>
                    <a:lnTo>
                      <a:pt x="1" y="297"/>
                    </a:lnTo>
                    <a:lnTo>
                      <a:pt x="1221" y="1628"/>
                    </a:lnTo>
                    <a:lnTo>
                      <a:pt x="2995" y="1295"/>
                    </a:lnTo>
                    <a:lnTo>
                      <a:pt x="18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3"/>
              <p:cNvSpPr/>
              <p:nvPr/>
            </p:nvSpPr>
            <p:spPr>
              <a:xfrm>
                <a:off x="7364328" y="2770498"/>
                <a:ext cx="48646" cy="22981"/>
              </a:xfrm>
              <a:custGeom>
                <a:avLst/>
                <a:gdLst/>
                <a:ahLst/>
                <a:cxnLst/>
                <a:rect l="l" t="t" r="r" b="b"/>
                <a:pathLst>
                  <a:path w="2663" h="1258" extrusionOk="0">
                    <a:moveTo>
                      <a:pt x="1812" y="1"/>
                    </a:moveTo>
                    <a:lnTo>
                      <a:pt x="1" y="297"/>
                    </a:lnTo>
                    <a:lnTo>
                      <a:pt x="851" y="1258"/>
                    </a:lnTo>
                    <a:lnTo>
                      <a:pt x="2663" y="962"/>
                    </a:lnTo>
                    <a:lnTo>
                      <a:pt x="18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7118502" y="2811034"/>
                <a:ext cx="46619" cy="24332"/>
              </a:xfrm>
              <a:custGeom>
                <a:avLst/>
                <a:gdLst/>
                <a:ahLst/>
                <a:cxnLst/>
                <a:rect l="l" t="t" r="r" b="b"/>
                <a:pathLst>
                  <a:path w="2552" h="1332" extrusionOk="0">
                    <a:moveTo>
                      <a:pt x="1590" y="0"/>
                    </a:moveTo>
                    <a:lnTo>
                      <a:pt x="0" y="222"/>
                    </a:lnTo>
                    <a:lnTo>
                      <a:pt x="999" y="1331"/>
                    </a:lnTo>
                    <a:lnTo>
                      <a:pt x="2551" y="1072"/>
                    </a:lnTo>
                    <a:lnTo>
                      <a:pt x="1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3"/>
              <p:cNvSpPr/>
              <p:nvPr/>
            </p:nvSpPr>
            <p:spPr>
              <a:xfrm>
                <a:off x="7425122" y="2787395"/>
                <a:ext cx="52683" cy="29045"/>
              </a:xfrm>
              <a:custGeom>
                <a:avLst/>
                <a:gdLst/>
                <a:ahLst/>
                <a:cxnLst/>
                <a:rect l="l" t="t" r="r" b="b"/>
                <a:pathLst>
                  <a:path w="2884" h="1590" extrusionOk="0">
                    <a:moveTo>
                      <a:pt x="1738" y="0"/>
                    </a:moveTo>
                    <a:lnTo>
                      <a:pt x="0" y="296"/>
                    </a:lnTo>
                    <a:lnTo>
                      <a:pt x="1183" y="1590"/>
                    </a:lnTo>
                    <a:lnTo>
                      <a:pt x="2884" y="1257"/>
                    </a:lnTo>
                    <a:lnTo>
                      <a:pt x="17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3"/>
              <p:cNvSpPr/>
              <p:nvPr/>
            </p:nvSpPr>
            <p:spPr>
              <a:xfrm>
                <a:off x="7404169" y="2764433"/>
                <a:ext cx="47295" cy="22305"/>
              </a:xfrm>
              <a:custGeom>
                <a:avLst/>
                <a:gdLst/>
                <a:ahLst/>
                <a:cxnLst/>
                <a:rect l="l" t="t" r="r" b="b"/>
                <a:pathLst>
                  <a:path w="2589" h="1221" extrusionOk="0">
                    <a:moveTo>
                      <a:pt x="1739" y="0"/>
                    </a:moveTo>
                    <a:lnTo>
                      <a:pt x="1" y="296"/>
                    </a:lnTo>
                    <a:lnTo>
                      <a:pt x="851" y="1220"/>
                    </a:lnTo>
                    <a:lnTo>
                      <a:pt x="2589" y="924"/>
                    </a:lnTo>
                    <a:lnTo>
                      <a:pt x="17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3"/>
              <p:cNvSpPr/>
              <p:nvPr/>
            </p:nvSpPr>
            <p:spPr>
              <a:xfrm>
                <a:off x="7290710" y="2783340"/>
                <a:ext cx="45267" cy="22981"/>
              </a:xfrm>
              <a:custGeom>
                <a:avLst/>
                <a:gdLst/>
                <a:ahLst/>
                <a:cxnLst/>
                <a:rect l="l" t="t" r="r" b="b"/>
                <a:pathLst>
                  <a:path w="2478" h="1258" extrusionOk="0">
                    <a:moveTo>
                      <a:pt x="1591" y="0"/>
                    </a:moveTo>
                    <a:lnTo>
                      <a:pt x="1" y="222"/>
                    </a:lnTo>
                    <a:lnTo>
                      <a:pt x="925" y="1257"/>
                    </a:lnTo>
                    <a:lnTo>
                      <a:pt x="2478" y="962"/>
                    </a:lnTo>
                    <a:lnTo>
                      <a:pt x="15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3"/>
              <p:cNvSpPr/>
              <p:nvPr/>
            </p:nvSpPr>
            <p:spPr>
              <a:xfrm>
                <a:off x="7153612" y="2803599"/>
                <a:ext cx="54729" cy="25684"/>
              </a:xfrm>
              <a:custGeom>
                <a:avLst/>
                <a:gdLst/>
                <a:ahLst/>
                <a:cxnLst/>
                <a:rect l="l" t="t" r="r" b="b"/>
                <a:pathLst>
                  <a:path w="2996" h="1406" extrusionOk="0">
                    <a:moveTo>
                      <a:pt x="2034" y="0"/>
                    </a:moveTo>
                    <a:lnTo>
                      <a:pt x="1" y="333"/>
                    </a:lnTo>
                    <a:lnTo>
                      <a:pt x="999" y="1405"/>
                    </a:lnTo>
                    <a:lnTo>
                      <a:pt x="2996" y="1073"/>
                    </a:lnTo>
                    <a:lnTo>
                      <a:pt x="20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3"/>
              <p:cNvSpPr/>
              <p:nvPr/>
            </p:nvSpPr>
            <p:spPr>
              <a:xfrm>
                <a:off x="7197509" y="2795488"/>
                <a:ext cx="62164" cy="26360"/>
              </a:xfrm>
              <a:custGeom>
                <a:avLst/>
                <a:gdLst/>
                <a:ahLst/>
                <a:cxnLst/>
                <a:rect l="l" t="t" r="r" b="b"/>
                <a:pathLst>
                  <a:path w="3403" h="1443" extrusionOk="0">
                    <a:moveTo>
                      <a:pt x="2478" y="1"/>
                    </a:moveTo>
                    <a:lnTo>
                      <a:pt x="1" y="408"/>
                    </a:lnTo>
                    <a:lnTo>
                      <a:pt x="962" y="1443"/>
                    </a:lnTo>
                    <a:lnTo>
                      <a:pt x="3402" y="1036"/>
                    </a:lnTo>
                    <a:lnTo>
                      <a:pt x="24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7249516" y="2788747"/>
                <a:ext cx="51350" cy="24332"/>
              </a:xfrm>
              <a:custGeom>
                <a:avLst/>
                <a:gdLst/>
                <a:ahLst/>
                <a:cxnLst/>
                <a:rect l="l" t="t" r="r" b="b"/>
                <a:pathLst>
                  <a:path w="2811" h="1332" extrusionOk="0">
                    <a:moveTo>
                      <a:pt x="1886" y="0"/>
                    </a:moveTo>
                    <a:lnTo>
                      <a:pt x="1" y="296"/>
                    </a:lnTo>
                    <a:lnTo>
                      <a:pt x="925" y="1331"/>
                    </a:lnTo>
                    <a:lnTo>
                      <a:pt x="2810" y="998"/>
                    </a:lnTo>
                    <a:lnTo>
                      <a:pt x="18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3"/>
              <p:cNvSpPr/>
              <p:nvPr/>
            </p:nvSpPr>
            <p:spPr>
              <a:xfrm>
                <a:off x="7326514" y="2777257"/>
                <a:ext cx="46619" cy="22981"/>
              </a:xfrm>
              <a:custGeom>
                <a:avLst/>
                <a:gdLst/>
                <a:ahLst/>
                <a:cxnLst/>
                <a:rect l="l" t="t" r="r" b="b"/>
                <a:pathLst>
                  <a:path w="2552" h="1258" extrusionOk="0">
                    <a:moveTo>
                      <a:pt x="1701" y="1"/>
                    </a:moveTo>
                    <a:lnTo>
                      <a:pt x="0" y="259"/>
                    </a:lnTo>
                    <a:lnTo>
                      <a:pt x="888" y="1258"/>
                    </a:lnTo>
                    <a:lnTo>
                      <a:pt x="2551" y="962"/>
                    </a:ln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3"/>
              <p:cNvSpPr/>
              <p:nvPr/>
            </p:nvSpPr>
            <p:spPr>
              <a:xfrm>
                <a:off x="7142816" y="2836699"/>
                <a:ext cx="53378" cy="33101"/>
              </a:xfrm>
              <a:custGeom>
                <a:avLst/>
                <a:gdLst/>
                <a:ahLst/>
                <a:cxnLst/>
                <a:rect l="l" t="t" r="r" b="b"/>
                <a:pathLst>
                  <a:path w="2922" h="1812" extrusionOk="0">
                    <a:moveTo>
                      <a:pt x="1553" y="0"/>
                    </a:moveTo>
                    <a:lnTo>
                      <a:pt x="0" y="296"/>
                    </a:lnTo>
                    <a:lnTo>
                      <a:pt x="1368" y="1812"/>
                    </a:lnTo>
                    <a:lnTo>
                      <a:pt x="2921" y="1516"/>
                    </a:lnTo>
                    <a:lnTo>
                      <a:pt x="15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3"/>
              <p:cNvSpPr/>
              <p:nvPr/>
            </p:nvSpPr>
            <p:spPr>
              <a:xfrm>
                <a:off x="7100271" y="2842764"/>
                <a:ext cx="61470" cy="34471"/>
              </a:xfrm>
              <a:custGeom>
                <a:avLst/>
                <a:gdLst/>
                <a:ahLst/>
                <a:cxnLst/>
                <a:rect l="l" t="t" r="r" b="b"/>
                <a:pathLst>
                  <a:path w="3365" h="1887" extrusionOk="0">
                    <a:moveTo>
                      <a:pt x="1997" y="1"/>
                    </a:moveTo>
                    <a:lnTo>
                      <a:pt x="0" y="371"/>
                    </a:lnTo>
                    <a:lnTo>
                      <a:pt x="1405" y="1886"/>
                    </a:lnTo>
                    <a:lnTo>
                      <a:pt x="3365" y="1517"/>
                    </a:lnTo>
                    <a:lnTo>
                      <a:pt x="19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3"/>
              <p:cNvSpPr/>
              <p:nvPr/>
            </p:nvSpPr>
            <p:spPr>
              <a:xfrm>
                <a:off x="7015163" y="2856958"/>
                <a:ext cx="67553" cy="36480"/>
              </a:xfrm>
              <a:custGeom>
                <a:avLst/>
                <a:gdLst/>
                <a:ahLst/>
                <a:cxnLst/>
                <a:rect l="l" t="t" r="r" b="b"/>
                <a:pathLst>
                  <a:path w="3698" h="1997" extrusionOk="0">
                    <a:moveTo>
                      <a:pt x="2256" y="0"/>
                    </a:moveTo>
                    <a:lnTo>
                      <a:pt x="1" y="407"/>
                    </a:lnTo>
                    <a:lnTo>
                      <a:pt x="1480" y="1997"/>
                    </a:lnTo>
                    <a:lnTo>
                      <a:pt x="3698" y="1590"/>
                    </a:lnTo>
                    <a:lnTo>
                      <a:pt x="22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3"/>
              <p:cNvSpPr/>
              <p:nvPr/>
            </p:nvSpPr>
            <p:spPr>
              <a:xfrm>
                <a:off x="7348124" y="2800895"/>
                <a:ext cx="52702" cy="29739"/>
              </a:xfrm>
              <a:custGeom>
                <a:avLst/>
                <a:gdLst/>
                <a:ahLst/>
                <a:cxnLst/>
                <a:rect l="l" t="t" r="r" b="b"/>
                <a:pathLst>
                  <a:path w="2885" h="1628" extrusionOk="0">
                    <a:moveTo>
                      <a:pt x="1701" y="1"/>
                    </a:moveTo>
                    <a:lnTo>
                      <a:pt x="0" y="296"/>
                    </a:lnTo>
                    <a:lnTo>
                      <a:pt x="1220" y="1627"/>
                    </a:lnTo>
                    <a:lnTo>
                      <a:pt x="2884" y="1332"/>
                    </a:lnTo>
                    <a:lnTo>
                      <a:pt x="1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3"/>
              <p:cNvSpPr/>
              <p:nvPr/>
            </p:nvSpPr>
            <p:spPr>
              <a:xfrm>
                <a:off x="7063115" y="2850199"/>
                <a:ext cx="56757" cy="34453"/>
              </a:xfrm>
              <a:custGeom>
                <a:avLst/>
                <a:gdLst/>
                <a:ahLst/>
                <a:cxnLst/>
                <a:rect l="l" t="t" r="r" b="b"/>
                <a:pathLst>
                  <a:path w="3107" h="1886" extrusionOk="0">
                    <a:moveTo>
                      <a:pt x="1665" y="0"/>
                    </a:moveTo>
                    <a:lnTo>
                      <a:pt x="1" y="296"/>
                    </a:lnTo>
                    <a:lnTo>
                      <a:pt x="1406" y="1886"/>
                    </a:lnTo>
                    <a:lnTo>
                      <a:pt x="3106" y="1553"/>
                    </a:lnTo>
                    <a:lnTo>
                      <a:pt x="1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3"/>
              <p:cNvSpPr/>
              <p:nvPr/>
            </p:nvSpPr>
            <p:spPr>
              <a:xfrm>
                <a:off x="7312996" y="2806978"/>
                <a:ext cx="51350" cy="30415"/>
              </a:xfrm>
              <a:custGeom>
                <a:avLst/>
                <a:gdLst/>
                <a:ahLst/>
                <a:cxnLst/>
                <a:rect l="l" t="t" r="r" b="b"/>
                <a:pathLst>
                  <a:path w="2811" h="1665" extrusionOk="0">
                    <a:moveTo>
                      <a:pt x="1554" y="0"/>
                    </a:moveTo>
                    <a:lnTo>
                      <a:pt x="1" y="296"/>
                    </a:lnTo>
                    <a:lnTo>
                      <a:pt x="1258" y="1664"/>
                    </a:lnTo>
                    <a:lnTo>
                      <a:pt x="2811" y="1368"/>
                    </a:lnTo>
                    <a:lnTo>
                      <a:pt x="15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3"/>
              <p:cNvSpPr/>
              <p:nvPr/>
            </p:nvSpPr>
            <p:spPr>
              <a:xfrm>
                <a:off x="7271803" y="2813737"/>
                <a:ext cx="57433" cy="31073"/>
              </a:xfrm>
              <a:custGeom>
                <a:avLst/>
                <a:gdLst/>
                <a:ahLst/>
                <a:cxnLst/>
                <a:rect l="l" t="t" r="r" b="b"/>
                <a:pathLst>
                  <a:path w="3144" h="1701" extrusionOk="0">
                    <a:moveTo>
                      <a:pt x="1886" y="0"/>
                    </a:moveTo>
                    <a:lnTo>
                      <a:pt x="1" y="296"/>
                    </a:lnTo>
                    <a:lnTo>
                      <a:pt x="1295" y="1701"/>
                    </a:lnTo>
                    <a:lnTo>
                      <a:pt x="3143" y="1368"/>
                    </a:lnTo>
                    <a:lnTo>
                      <a:pt x="18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3"/>
              <p:cNvSpPr/>
              <p:nvPr/>
            </p:nvSpPr>
            <p:spPr>
              <a:xfrm>
                <a:off x="7177250" y="2829265"/>
                <a:ext cx="61488" cy="33777"/>
              </a:xfrm>
              <a:custGeom>
                <a:avLst/>
                <a:gdLst/>
                <a:ahLst/>
                <a:cxnLst/>
                <a:rect l="l" t="t" r="r" b="b"/>
                <a:pathLst>
                  <a:path w="3366" h="1849" extrusionOk="0">
                    <a:moveTo>
                      <a:pt x="2034" y="0"/>
                    </a:moveTo>
                    <a:lnTo>
                      <a:pt x="1" y="370"/>
                    </a:lnTo>
                    <a:lnTo>
                      <a:pt x="1369" y="1849"/>
                    </a:lnTo>
                    <a:lnTo>
                      <a:pt x="3365" y="1479"/>
                    </a:lnTo>
                    <a:lnTo>
                      <a:pt x="20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3"/>
              <p:cNvSpPr/>
              <p:nvPr/>
            </p:nvSpPr>
            <p:spPr>
              <a:xfrm>
                <a:off x="7220471" y="2820478"/>
                <a:ext cx="68905" cy="34471"/>
              </a:xfrm>
              <a:custGeom>
                <a:avLst/>
                <a:gdLst/>
                <a:ahLst/>
                <a:cxnLst/>
                <a:rect l="l" t="t" r="r" b="b"/>
                <a:pathLst>
                  <a:path w="3772" h="1887" extrusionOk="0">
                    <a:moveTo>
                      <a:pt x="2478" y="1"/>
                    </a:moveTo>
                    <a:lnTo>
                      <a:pt x="1" y="444"/>
                    </a:lnTo>
                    <a:lnTo>
                      <a:pt x="1332" y="1886"/>
                    </a:lnTo>
                    <a:lnTo>
                      <a:pt x="3772" y="1406"/>
                    </a:lnTo>
                    <a:lnTo>
                      <a:pt x="24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3"/>
              <p:cNvSpPr/>
              <p:nvPr/>
            </p:nvSpPr>
            <p:spPr>
              <a:xfrm>
                <a:off x="7415659" y="2826561"/>
                <a:ext cx="52702" cy="28388"/>
              </a:xfrm>
              <a:custGeom>
                <a:avLst/>
                <a:gdLst/>
                <a:ahLst/>
                <a:cxnLst/>
                <a:rect l="l" t="t" r="r" b="b"/>
                <a:pathLst>
                  <a:path w="2885" h="1554" extrusionOk="0">
                    <a:moveTo>
                      <a:pt x="1812" y="0"/>
                    </a:moveTo>
                    <a:lnTo>
                      <a:pt x="0" y="333"/>
                    </a:lnTo>
                    <a:lnTo>
                      <a:pt x="1073" y="1553"/>
                    </a:lnTo>
                    <a:lnTo>
                      <a:pt x="2884" y="1184"/>
                    </a:lnTo>
                    <a:lnTo>
                      <a:pt x="18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7492657" y="2815071"/>
                <a:ext cx="40536" cy="24332"/>
              </a:xfrm>
              <a:custGeom>
                <a:avLst/>
                <a:gdLst/>
                <a:ahLst/>
                <a:cxnLst/>
                <a:rect l="l" t="t" r="r" b="b"/>
                <a:pathLst>
                  <a:path w="2219" h="1332" extrusionOk="0">
                    <a:moveTo>
                      <a:pt x="1109" y="1"/>
                    </a:moveTo>
                    <a:lnTo>
                      <a:pt x="0" y="186"/>
                    </a:lnTo>
                    <a:lnTo>
                      <a:pt x="1035" y="1332"/>
                    </a:lnTo>
                    <a:lnTo>
                      <a:pt x="2218" y="1073"/>
                    </a:lnTo>
                    <a:lnTo>
                      <a:pt x="1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3"/>
              <p:cNvSpPr/>
              <p:nvPr/>
            </p:nvSpPr>
            <p:spPr>
              <a:xfrm>
                <a:off x="7454825" y="2819802"/>
                <a:ext cx="50674" cy="27036"/>
              </a:xfrm>
              <a:custGeom>
                <a:avLst/>
                <a:gdLst/>
                <a:ahLst/>
                <a:cxnLst/>
                <a:rect l="l" t="t" r="r" b="b"/>
                <a:pathLst>
                  <a:path w="2774" h="1480" extrusionOk="0">
                    <a:moveTo>
                      <a:pt x="1738" y="1"/>
                    </a:moveTo>
                    <a:lnTo>
                      <a:pt x="1" y="334"/>
                    </a:lnTo>
                    <a:lnTo>
                      <a:pt x="1036" y="1480"/>
                    </a:lnTo>
                    <a:lnTo>
                      <a:pt x="2774" y="1110"/>
                    </a:lnTo>
                    <a:lnTo>
                      <a:pt x="17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3"/>
              <p:cNvSpPr/>
              <p:nvPr/>
            </p:nvSpPr>
            <p:spPr>
              <a:xfrm>
                <a:off x="7378521" y="2833996"/>
                <a:ext cx="51332" cy="28369"/>
              </a:xfrm>
              <a:custGeom>
                <a:avLst/>
                <a:gdLst/>
                <a:ahLst/>
                <a:cxnLst/>
                <a:rect l="l" t="t" r="r" b="b"/>
                <a:pathLst>
                  <a:path w="2810" h="1553" extrusionOk="0">
                    <a:moveTo>
                      <a:pt x="1701" y="0"/>
                    </a:moveTo>
                    <a:lnTo>
                      <a:pt x="0" y="333"/>
                    </a:lnTo>
                    <a:lnTo>
                      <a:pt x="1109" y="1553"/>
                    </a:lnTo>
                    <a:lnTo>
                      <a:pt x="2810" y="1220"/>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3"/>
              <p:cNvSpPr/>
              <p:nvPr/>
            </p:nvSpPr>
            <p:spPr>
              <a:xfrm>
                <a:off x="7463611" y="2780636"/>
                <a:ext cx="54054" cy="28388"/>
              </a:xfrm>
              <a:custGeom>
                <a:avLst/>
                <a:gdLst/>
                <a:ahLst/>
                <a:cxnLst/>
                <a:rect l="l" t="t" r="r" b="b"/>
                <a:pathLst>
                  <a:path w="2959" h="1554" extrusionOk="0">
                    <a:moveTo>
                      <a:pt x="1701" y="0"/>
                    </a:moveTo>
                    <a:lnTo>
                      <a:pt x="0" y="296"/>
                    </a:lnTo>
                    <a:lnTo>
                      <a:pt x="1146" y="1553"/>
                    </a:lnTo>
                    <a:lnTo>
                      <a:pt x="2958" y="1221"/>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3"/>
              <p:cNvSpPr/>
              <p:nvPr/>
            </p:nvSpPr>
            <p:spPr>
              <a:xfrm>
                <a:off x="6917925" y="2873837"/>
                <a:ext cx="68905" cy="37832"/>
              </a:xfrm>
              <a:custGeom>
                <a:avLst/>
                <a:gdLst/>
                <a:ahLst/>
                <a:cxnLst/>
                <a:rect l="l" t="t" r="r" b="b"/>
                <a:pathLst>
                  <a:path w="3772" h="2071" extrusionOk="0">
                    <a:moveTo>
                      <a:pt x="2292" y="0"/>
                    </a:moveTo>
                    <a:lnTo>
                      <a:pt x="0" y="407"/>
                    </a:lnTo>
                    <a:lnTo>
                      <a:pt x="1516" y="2071"/>
                    </a:lnTo>
                    <a:lnTo>
                      <a:pt x="3771" y="1664"/>
                    </a:lnTo>
                    <a:lnTo>
                      <a:pt x="22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3"/>
              <p:cNvSpPr/>
              <p:nvPr/>
            </p:nvSpPr>
            <p:spPr>
              <a:xfrm>
                <a:off x="6953711" y="2910975"/>
                <a:ext cx="66877" cy="37850"/>
              </a:xfrm>
              <a:custGeom>
                <a:avLst/>
                <a:gdLst/>
                <a:ahLst/>
                <a:cxnLst/>
                <a:rect l="l" t="t" r="r" b="b"/>
                <a:pathLst>
                  <a:path w="3661" h="2072" extrusionOk="0">
                    <a:moveTo>
                      <a:pt x="2182" y="1"/>
                    </a:moveTo>
                    <a:lnTo>
                      <a:pt x="1" y="408"/>
                    </a:lnTo>
                    <a:lnTo>
                      <a:pt x="1627" y="2071"/>
                    </a:lnTo>
                    <a:lnTo>
                      <a:pt x="3661" y="1628"/>
                    </a:lnTo>
                    <a:lnTo>
                      <a:pt x="21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3"/>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3"/>
              <p:cNvSpPr/>
              <p:nvPr/>
            </p:nvSpPr>
            <p:spPr>
              <a:xfrm>
                <a:off x="6892259" y="2844792"/>
                <a:ext cx="60794" cy="28388"/>
              </a:xfrm>
              <a:custGeom>
                <a:avLst/>
                <a:gdLst/>
                <a:ahLst/>
                <a:cxnLst/>
                <a:rect l="l" t="t" r="r" b="b"/>
                <a:pathLst>
                  <a:path w="3328" h="1554" extrusionOk="0">
                    <a:moveTo>
                      <a:pt x="2255" y="1"/>
                    </a:moveTo>
                    <a:lnTo>
                      <a:pt x="0" y="370"/>
                    </a:lnTo>
                    <a:lnTo>
                      <a:pt x="1220" y="1553"/>
                    </a:lnTo>
                    <a:lnTo>
                      <a:pt x="3328" y="1221"/>
                    </a:lnTo>
                    <a:lnTo>
                      <a:pt x="22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3"/>
              <p:cNvSpPr/>
              <p:nvPr/>
            </p:nvSpPr>
            <p:spPr>
              <a:xfrm>
                <a:off x="7442677" y="2759026"/>
                <a:ext cx="46619" cy="20953"/>
              </a:xfrm>
              <a:custGeom>
                <a:avLst/>
                <a:gdLst/>
                <a:ahLst/>
                <a:cxnLst/>
                <a:rect l="l" t="t" r="r" b="b"/>
                <a:pathLst>
                  <a:path w="2552" h="1147" extrusionOk="0">
                    <a:moveTo>
                      <a:pt x="1516" y="0"/>
                    </a:moveTo>
                    <a:lnTo>
                      <a:pt x="0" y="222"/>
                    </a:lnTo>
                    <a:lnTo>
                      <a:pt x="851" y="1147"/>
                    </a:lnTo>
                    <a:lnTo>
                      <a:pt x="2551" y="851"/>
                    </a:lnTo>
                    <a:lnTo>
                      <a:pt x="1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3"/>
              <p:cNvSpPr/>
              <p:nvPr/>
            </p:nvSpPr>
            <p:spPr>
              <a:xfrm>
                <a:off x="6940211" y="2837375"/>
                <a:ext cx="62146" cy="28369"/>
              </a:xfrm>
              <a:custGeom>
                <a:avLst/>
                <a:gdLst/>
                <a:ahLst/>
                <a:cxnLst/>
                <a:rect l="l" t="t" r="r" b="b"/>
                <a:pathLst>
                  <a:path w="3402" h="1553" extrusionOk="0">
                    <a:moveTo>
                      <a:pt x="2329" y="0"/>
                    </a:moveTo>
                    <a:lnTo>
                      <a:pt x="0" y="370"/>
                    </a:lnTo>
                    <a:lnTo>
                      <a:pt x="1072" y="1553"/>
                    </a:lnTo>
                    <a:lnTo>
                      <a:pt x="3401" y="1146"/>
                    </a:lnTo>
                    <a:lnTo>
                      <a:pt x="2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3"/>
              <p:cNvSpPr/>
              <p:nvPr/>
            </p:nvSpPr>
            <p:spPr>
              <a:xfrm>
                <a:off x="6990173" y="2829265"/>
                <a:ext cx="60137" cy="27712"/>
              </a:xfrm>
              <a:custGeom>
                <a:avLst/>
                <a:gdLst/>
                <a:ahLst/>
                <a:cxnLst/>
                <a:rect l="l" t="t" r="r" b="b"/>
                <a:pathLst>
                  <a:path w="3292" h="1517" extrusionOk="0">
                    <a:moveTo>
                      <a:pt x="2256" y="0"/>
                    </a:moveTo>
                    <a:lnTo>
                      <a:pt x="1" y="370"/>
                    </a:lnTo>
                    <a:lnTo>
                      <a:pt x="1036" y="1516"/>
                    </a:lnTo>
                    <a:lnTo>
                      <a:pt x="3291" y="1146"/>
                    </a:lnTo>
                    <a:lnTo>
                      <a:pt x="2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3"/>
              <p:cNvSpPr/>
              <p:nvPr/>
            </p:nvSpPr>
            <p:spPr>
              <a:xfrm>
                <a:off x="6965877" y="2865051"/>
                <a:ext cx="69581" cy="37850"/>
              </a:xfrm>
              <a:custGeom>
                <a:avLst/>
                <a:gdLst/>
                <a:ahLst/>
                <a:cxnLst/>
                <a:rect l="l" t="t" r="r" b="b"/>
                <a:pathLst>
                  <a:path w="3809" h="2072" extrusionOk="0">
                    <a:moveTo>
                      <a:pt x="2329" y="1"/>
                    </a:moveTo>
                    <a:lnTo>
                      <a:pt x="0" y="408"/>
                    </a:lnTo>
                    <a:lnTo>
                      <a:pt x="1516" y="2071"/>
                    </a:lnTo>
                    <a:lnTo>
                      <a:pt x="3808" y="1628"/>
                    </a:lnTo>
                    <a:lnTo>
                      <a:pt x="23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3"/>
              <p:cNvSpPr/>
              <p:nvPr/>
            </p:nvSpPr>
            <p:spPr>
              <a:xfrm>
                <a:off x="7075281" y="2816423"/>
                <a:ext cx="55387" cy="26360"/>
              </a:xfrm>
              <a:custGeom>
                <a:avLst/>
                <a:gdLst/>
                <a:ahLst/>
                <a:cxnLst/>
                <a:rect l="l" t="t" r="r" b="b"/>
                <a:pathLst>
                  <a:path w="3032" h="1443" extrusionOk="0">
                    <a:moveTo>
                      <a:pt x="2034" y="1"/>
                    </a:moveTo>
                    <a:lnTo>
                      <a:pt x="0" y="334"/>
                    </a:lnTo>
                    <a:lnTo>
                      <a:pt x="1035" y="1443"/>
                    </a:lnTo>
                    <a:lnTo>
                      <a:pt x="3032" y="1110"/>
                    </a:lnTo>
                    <a:lnTo>
                      <a:pt x="2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3"/>
              <p:cNvSpPr/>
              <p:nvPr/>
            </p:nvSpPr>
            <p:spPr>
              <a:xfrm>
                <a:off x="7038125" y="2823182"/>
                <a:ext cx="49322" cy="25684"/>
              </a:xfrm>
              <a:custGeom>
                <a:avLst/>
                <a:gdLst/>
                <a:ahLst/>
                <a:cxnLst/>
                <a:rect l="l" t="t" r="r" b="b"/>
                <a:pathLst>
                  <a:path w="2700" h="1406" extrusionOk="0">
                    <a:moveTo>
                      <a:pt x="1702" y="1"/>
                    </a:moveTo>
                    <a:lnTo>
                      <a:pt x="1" y="296"/>
                    </a:lnTo>
                    <a:lnTo>
                      <a:pt x="1036" y="1406"/>
                    </a:lnTo>
                    <a:lnTo>
                      <a:pt x="2700" y="1110"/>
                    </a:lnTo>
                    <a:lnTo>
                      <a:pt x="17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3"/>
              <p:cNvSpPr/>
              <p:nvPr/>
            </p:nvSpPr>
            <p:spPr>
              <a:xfrm>
                <a:off x="6999635" y="2901531"/>
                <a:ext cx="68905" cy="37832"/>
              </a:xfrm>
              <a:custGeom>
                <a:avLst/>
                <a:gdLst/>
                <a:ahLst/>
                <a:cxnLst/>
                <a:rect l="l" t="t" r="r" b="b"/>
                <a:pathLst>
                  <a:path w="3772" h="2071" extrusionOk="0">
                    <a:moveTo>
                      <a:pt x="2330" y="0"/>
                    </a:moveTo>
                    <a:lnTo>
                      <a:pt x="1" y="444"/>
                    </a:lnTo>
                    <a:lnTo>
                      <a:pt x="1479" y="2071"/>
                    </a:lnTo>
                    <a:lnTo>
                      <a:pt x="3772" y="1590"/>
                    </a:lnTo>
                    <a:lnTo>
                      <a:pt x="23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3"/>
              <p:cNvSpPr/>
              <p:nvPr/>
            </p:nvSpPr>
            <p:spPr>
              <a:xfrm>
                <a:off x="7302876" y="2847496"/>
                <a:ext cx="56063" cy="30415"/>
              </a:xfrm>
              <a:custGeom>
                <a:avLst/>
                <a:gdLst/>
                <a:ahLst/>
                <a:cxnLst/>
                <a:rect l="l" t="t" r="r" b="b"/>
                <a:pathLst>
                  <a:path w="3069" h="1665" extrusionOk="0">
                    <a:moveTo>
                      <a:pt x="1886" y="1"/>
                    </a:moveTo>
                    <a:lnTo>
                      <a:pt x="0" y="333"/>
                    </a:lnTo>
                    <a:lnTo>
                      <a:pt x="1220" y="1664"/>
                    </a:lnTo>
                    <a:lnTo>
                      <a:pt x="3069" y="1258"/>
                    </a:lnTo>
                    <a:lnTo>
                      <a:pt x="18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3"/>
              <p:cNvSpPr/>
              <p:nvPr/>
            </p:nvSpPr>
            <p:spPr>
              <a:xfrm>
                <a:off x="7095540" y="2854930"/>
                <a:ext cx="223558" cy="64850"/>
              </a:xfrm>
              <a:custGeom>
                <a:avLst/>
                <a:gdLst/>
                <a:ahLst/>
                <a:cxnLst/>
                <a:rect l="l" t="t" r="r" b="b"/>
                <a:pathLst>
                  <a:path w="12238" h="3550" extrusionOk="0">
                    <a:moveTo>
                      <a:pt x="11018" y="0"/>
                    </a:moveTo>
                    <a:lnTo>
                      <a:pt x="0" y="2034"/>
                    </a:lnTo>
                    <a:lnTo>
                      <a:pt x="1405" y="3549"/>
                    </a:lnTo>
                    <a:lnTo>
                      <a:pt x="12238" y="1331"/>
                    </a:lnTo>
                    <a:lnTo>
                      <a:pt x="11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3"/>
              <p:cNvSpPr/>
              <p:nvPr/>
            </p:nvSpPr>
            <p:spPr>
              <a:xfrm>
                <a:off x="7048263" y="2893420"/>
                <a:ext cx="66877" cy="36498"/>
              </a:xfrm>
              <a:custGeom>
                <a:avLst/>
                <a:gdLst/>
                <a:ahLst/>
                <a:cxnLst/>
                <a:rect l="l" t="t" r="r" b="b"/>
                <a:pathLst>
                  <a:path w="3661" h="1998" extrusionOk="0">
                    <a:moveTo>
                      <a:pt x="2256" y="1"/>
                    </a:moveTo>
                    <a:lnTo>
                      <a:pt x="0" y="407"/>
                    </a:lnTo>
                    <a:lnTo>
                      <a:pt x="1442" y="1997"/>
                    </a:lnTo>
                    <a:lnTo>
                      <a:pt x="3661" y="1516"/>
                    </a:lnTo>
                    <a:lnTo>
                      <a:pt x="2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3"/>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3"/>
              <p:cNvSpPr/>
              <p:nvPr/>
            </p:nvSpPr>
            <p:spPr>
              <a:xfrm>
                <a:off x="7912042" y="1891082"/>
                <a:ext cx="224252" cy="381024"/>
              </a:xfrm>
              <a:custGeom>
                <a:avLst/>
                <a:gdLst/>
                <a:ahLst/>
                <a:cxnLst/>
                <a:rect l="l" t="t" r="r" b="b"/>
                <a:pathLst>
                  <a:path w="12276" h="20858" extrusionOk="0">
                    <a:moveTo>
                      <a:pt x="5806" y="1829"/>
                    </a:moveTo>
                    <a:cubicBezTo>
                      <a:pt x="6297" y="1829"/>
                      <a:pt x="6877" y="1932"/>
                      <a:pt x="7580" y="2113"/>
                    </a:cubicBezTo>
                    <a:lnTo>
                      <a:pt x="7321" y="3075"/>
                    </a:lnTo>
                    <a:lnTo>
                      <a:pt x="6508" y="2853"/>
                    </a:lnTo>
                    <a:cubicBezTo>
                      <a:pt x="6338" y="2794"/>
                      <a:pt x="6163" y="2766"/>
                      <a:pt x="5991" y="2766"/>
                    </a:cubicBezTo>
                    <a:cubicBezTo>
                      <a:pt x="5301" y="2766"/>
                      <a:pt x="4644" y="3215"/>
                      <a:pt x="4437" y="3925"/>
                    </a:cubicBezTo>
                    <a:lnTo>
                      <a:pt x="3291" y="7696"/>
                    </a:lnTo>
                    <a:cubicBezTo>
                      <a:pt x="2996" y="7696"/>
                      <a:pt x="2700" y="7844"/>
                      <a:pt x="2515" y="8029"/>
                    </a:cubicBezTo>
                    <a:lnTo>
                      <a:pt x="1960" y="7881"/>
                    </a:lnTo>
                    <a:cubicBezTo>
                      <a:pt x="3313" y="3381"/>
                      <a:pt x="3894" y="1829"/>
                      <a:pt x="5806" y="1829"/>
                    </a:cubicBezTo>
                    <a:close/>
                    <a:moveTo>
                      <a:pt x="9022" y="2557"/>
                    </a:moveTo>
                    <a:cubicBezTo>
                      <a:pt x="12201" y="3666"/>
                      <a:pt x="12164" y="4775"/>
                      <a:pt x="10464" y="10395"/>
                    </a:cubicBezTo>
                    <a:lnTo>
                      <a:pt x="9946" y="10247"/>
                    </a:lnTo>
                    <a:cubicBezTo>
                      <a:pt x="9872" y="9914"/>
                      <a:pt x="9650" y="9618"/>
                      <a:pt x="9318" y="9471"/>
                    </a:cubicBezTo>
                    <a:lnTo>
                      <a:pt x="9391" y="9360"/>
                    </a:lnTo>
                    <a:lnTo>
                      <a:pt x="10464" y="5737"/>
                    </a:lnTo>
                    <a:cubicBezTo>
                      <a:pt x="10759" y="4886"/>
                      <a:pt x="10279" y="3962"/>
                      <a:pt x="9428" y="3740"/>
                    </a:cubicBezTo>
                    <a:lnTo>
                      <a:pt x="8726" y="3518"/>
                    </a:lnTo>
                    <a:lnTo>
                      <a:pt x="9022" y="2557"/>
                    </a:lnTo>
                    <a:close/>
                    <a:moveTo>
                      <a:pt x="7915" y="0"/>
                    </a:moveTo>
                    <a:cubicBezTo>
                      <a:pt x="7823" y="0"/>
                      <a:pt x="7761" y="129"/>
                      <a:pt x="7728" y="228"/>
                    </a:cubicBezTo>
                    <a:lnTo>
                      <a:pt x="7654" y="413"/>
                    </a:lnTo>
                    <a:cubicBezTo>
                      <a:pt x="7617" y="524"/>
                      <a:pt x="7654" y="561"/>
                      <a:pt x="7765" y="598"/>
                    </a:cubicBezTo>
                    <a:lnTo>
                      <a:pt x="8024" y="672"/>
                    </a:lnTo>
                    <a:lnTo>
                      <a:pt x="7728" y="1670"/>
                    </a:lnTo>
                    <a:cubicBezTo>
                      <a:pt x="7038" y="1497"/>
                      <a:pt x="6421" y="1391"/>
                      <a:pt x="5869" y="1391"/>
                    </a:cubicBezTo>
                    <a:cubicBezTo>
                      <a:pt x="5119" y="1391"/>
                      <a:pt x="4489" y="1587"/>
                      <a:pt x="3957" y="2076"/>
                    </a:cubicBezTo>
                    <a:cubicBezTo>
                      <a:pt x="3069" y="2964"/>
                      <a:pt x="2404" y="4738"/>
                      <a:pt x="1554" y="7548"/>
                    </a:cubicBezTo>
                    <a:cubicBezTo>
                      <a:pt x="1517" y="7548"/>
                      <a:pt x="1480" y="7511"/>
                      <a:pt x="1443" y="7511"/>
                    </a:cubicBezTo>
                    <a:lnTo>
                      <a:pt x="1184" y="7437"/>
                    </a:lnTo>
                    <a:cubicBezTo>
                      <a:pt x="1136" y="7418"/>
                      <a:pt x="1084" y="7409"/>
                      <a:pt x="1030" y="7409"/>
                    </a:cubicBezTo>
                    <a:cubicBezTo>
                      <a:pt x="878" y="7409"/>
                      <a:pt x="721" y="7485"/>
                      <a:pt x="666" y="7622"/>
                    </a:cubicBezTo>
                    <a:lnTo>
                      <a:pt x="371" y="8583"/>
                    </a:lnTo>
                    <a:cubicBezTo>
                      <a:pt x="334" y="8731"/>
                      <a:pt x="518" y="8990"/>
                      <a:pt x="703" y="9027"/>
                    </a:cubicBezTo>
                    <a:lnTo>
                      <a:pt x="962" y="9101"/>
                    </a:lnTo>
                    <a:cubicBezTo>
                      <a:pt x="995" y="9114"/>
                      <a:pt x="1028" y="9120"/>
                      <a:pt x="1060" y="9120"/>
                    </a:cubicBezTo>
                    <a:cubicBezTo>
                      <a:pt x="1210" y="9120"/>
                      <a:pt x="1351" y="8988"/>
                      <a:pt x="1443" y="8805"/>
                    </a:cubicBezTo>
                    <a:lnTo>
                      <a:pt x="2219" y="9027"/>
                    </a:lnTo>
                    <a:cubicBezTo>
                      <a:pt x="2108" y="9323"/>
                      <a:pt x="2219" y="9618"/>
                      <a:pt x="2441" y="9803"/>
                    </a:cubicBezTo>
                    <a:lnTo>
                      <a:pt x="2182" y="10691"/>
                    </a:lnTo>
                    <a:lnTo>
                      <a:pt x="1923" y="11578"/>
                    </a:lnTo>
                    <a:lnTo>
                      <a:pt x="1702" y="12280"/>
                    </a:lnTo>
                    <a:lnTo>
                      <a:pt x="1443" y="13168"/>
                    </a:lnTo>
                    <a:lnTo>
                      <a:pt x="1258" y="13870"/>
                    </a:lnTo>
                    <a:lnTo>
                      <a:pt x="962" y="14757"/>
                    </a:lnTo>
                    <a:lnTo>
                      <a:pt x="777" y="15423"/>
                    </a:lnTo>
                    <a:lnTo>
                      <a:pt x="518" y="16347"/>
                    </a:lnTo>
                    <a:lnTo>
                      <a:pt x="260" y="17160"/>
                    </a:lnTo>
                    <a:cubicBezTo>
                      <a:pt x="1" y="18122"/>
                      <a:pt x="334" y="19157"/>
                      <a:pt x="1110" y="19785"/>
                    </a:cubicBezTo>
                    <a:lnTo>
                      <a:pt x="1849" y="20155"/>
                    </a:lnTo>
                    <a:cubicBezTo>
                      <a:pt x="1886" y="20155"/>
                      <a:pt x="1960" y="20155"/>
                      <a:pt x="1997" y="20192"/>
                    </a:cubicBezTo>
                    <a:lnTo>
                      <a:pt x="2552" y="20340"/>
                    </a:lnTo>
                    <a:lnTo>
                      <a:pt x="3291" y="20599"/>
                    </a:lnTo>
                    <a:lnTo>
                      <a:pt x="3809" y="20747"/>
                    </a:lnTo>
                    <a:cubicBezTo>
                      <a:pt x="3846" y="20747"/>
                      <a:pt x="3883" y="20784"/>
                      <a:pt x="3957" y="20784"/>
                    </a:cubicBezTo>
                    <a:lnTo>
                      <a:pt x="4770" y="20858"/>
                    </a:lnTo>
                    <a:cubicBezTo>
                      <a:pt x="5768" y="20784"/>
                      <a:pt x="6619" y="20081"/>
                      <a:pt x="6914" y="19120"/>
                    </a:cubicBezTo>
                    <a:lnTo>
                      <a:pt x="7173" y="18307"/>
                    </a:lnTo>
                    <a:lnTo>
                      <a:pt x="7432" y="17419"/>
                    </a:lnTo>
                    <a:lnTo>
                      <a:pt x="7654" y="16754"/>
                    </a:lnTo>
                    <a:lnTo>
                      <a:pt x="7876" y="15830"/>
                    </a:lnTo>
                    <a:lnTo>
                      <a:pt x="8097" y="15164"/>
                    </a:lnTo>
                    <a:lnTo>
                      <a:pt x="8356" y="14277"/>
                    </a:lnTo>
                    <a:lnTo>
                      <a:pt x="8578" y="13574"/>
                    </a:lnTo>
                    <a:lnTo>
                      <a:pt x="8837" y="12687"/>
                    </a:lnTo>
                    <a:lnTo>
                      <a:pt x="9096" y="11763"/>
                    </a:lnTo>
                    <a:cubicBezTo>
                      <a:pt x="9354" y="11726"/>
                      <a:pt x="9465" y="11652"/>
                      <a:pt x="9613" y="11245"/>
                    </a:cubicBezTo>
                    <a:lnTo>
                      <a:pt x="10390" y="11504"/>
                    </a:lnTo>
                    <a:cubicBezTo>
                      <a:pt x="10353" y="11689"/>
                      <a:pt x="10427" y="11948"/>
                      <a:pt x="10611" y="11985"/>
                    </a:cubicBezTo>
                    <a:lnTo>
                      <a:pt x="10870" y="12059"/>
                    </a:lnTo>
                    <a:cubicBezTo>
                      <a:pt x="10904" y="12072"/>
                      <a:pt x="10937" y="12078"/>
                      <a:pt x="10969" y="12078"/>
                    </a:cubicBezTo>
                    <a:cubicBezTo>
                      <a:pt x="11117" y="12078"/>
                      <a:pt x="11247" y="11951"/>
                      <a:pt x="11277" y="11800"/>
                    </a:cubicBezTo>
                    <a:lnTo>
                      <a:pt x="11573" y="10838"/>
                    </a:lnTo>
                    <a:cubicBezTo>
                      <a:pt x="11647" y="10691"/>
                      <a:pt x="11536" y="10506"/>
                      <a:pt x="11351" y="10469"/>
                    </a:cubicBezTo>
                    <a:lnTo>
                      <a:pt x="11092" y="10358"/>
                    </a:lnTo>
                    <a:lnTo>
                      <a:pt x="10981" y="10358"/>
                    </a:lnTo>
                    <a:cubicBezTo>
                      <a:pt x="11832" y="7585"/>
                      <a:pt x="12275" y="5737"/>
                      <a:pt x="11979" y="4480"/>
                    </a:cubicBezTo>
                    <a:cubicBezTo>
                      <a:pt x="11684" y="3223"/>
                      <a:pt x="10722" y="2631"/>
                      <a:pt x="9133" y="2113"/>
                    </a:cubicBezTo>
                    <a:lnTo>
                      <a:pt x="9428" y="1115"/>
                    </a:lnTo>
                    <a:lnTo>
                      <a:pt x="9650" y="1189"/>
                    </a:lnTo>
                    <a:cubicBezTo>
                      <a:pt x="9761" y="1189"/>
                      <a:pt x="9872" y="1189"/>
                      <a:pt x="9872" y="1078"/>
                    </a:cubicBezTo>
                    <a:lnTo>
                      <a:pt x="9946" y="893"/>
                    </a:lnTo>
                    <a:cubicBezTo>
                      <a:pt x="9983" y="782"/>
                      <a:pt x="9946" y="598"/>
                      <a:pt x="9835" y="561"/>
                    </a:cubicBezTo>
                    <a:lnTo>
                      <a:pt x="7950" y="6"/>
                    </a:lnTo>
                    <a:cubicBezTo>
                      <a:pt x="7938" y="2"/>
                      <a:pt x="7926" y="0"/>
                      <a:pt x="7915" y="0"/>
                    </a:cubicBez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3"/>
              <p:cNvSpPr/>
              <p:nvPr/>
            </p:nvSpPr>
            <p:spPr>
              <a:xfrm>
                <a:off x="7951226" y="2030883"/>
                <a:ext cx="145208" cy="74257"/>
              </a:xfrm>
              <a:custGeom>
                <a:avLst/>
                <a:gdLst/>
                <a:ahLst/>
                <a:cxnLst/>
                <a:rect l="l" t="t" r="r" b="b"/>
                <a:pathLst>
                  <a:path w="7949" h="4065" extrusionOk="0">
                    <a:moveTo>
                      <a:pt x="887" y="1411"/>
                    </a:moveTo>
                    <a:lnTo>
                      <a:pt x="6803" y="3185"/>
                    </a:lnTo>
                    <a:cubicBezTo>
                      <a:pt x="6978" y="3291"/>
                      <a:pt x="6921" y="3595"/>
                      <a:pt x="6694" y="3595"/>
                    </a:cubicBezTo>
                    <a:cubicBezTo>
                      <a:pt x="6681" y="3595"/>
                      <a:pt x="6668" y="3594"/>
                      <a:pt x="6655" y="3592"/>
                    </a:cubicBezTo>
                    <a:lnTo>
                      <a:pt x="740" y="1818"/>
                    </a:lnTo>
                    <a:cubicBezTo>
                      <a:pt x="666" y="1781"/>
                      <a:pt x="592" y="1670"/>
                      <a:pt x="629" y="1559"/>
                    </a:cubicBezTo>
                    <a:cubicBezTo>
                      <a:pt x="666" y="1485"/>
                      <a:pt x="777" y="1411"/>
                      <a:pt x="887" y="1411"/>
                    </a:cubicBezTo>
                    <a:close/>
                    <a:moveTo>
                      <a:pt x="1076" y="1"/>
                    </a:moveTo>
                    <a:cubicBezTo>
                      <a:pt x="728" y="1"/>
                      <a:pt x="422" y="233"/>
                      <a:pt x="333" y="561"/>
                    </a:cubicBezTo>
                    <a:lnTo>
                      <a:pt x="111" y="1263"/>
                    </a:lnTo>
                    <a:cubicBezTo>
                      <a:pt x="0" y="1670"/>
                      <a:pt x="222" y="2113"/>
                      <a:pt x="666" y="2224"/>
                    </a:cubicBezTo>
                    <a:lnTo>
                      <a:pt x="6618" y="4036"/>
                    </a:lnTo>
                    <a:cubicBezTo>
                      <a:pt x="6688" y="4055"/>
                      <a:pt x="6760" y="4064"/>
                      <a:pt x="6831" y="4064"/>
                    </a:cubicBezTo>
                    <a:cubicBezTo>
                      <a:pt x="7168" y="4064"/>
                      <a:pt x="7487" y="3854"/>
                      <a:pt x="7579" y="3518"/>
                    </a:cubicBezTo>
                    <a:lnTo>
                      <a:pt x="7801" y="2779"/>
                    </a:lnTo>
                    <a:cubicBezTo>
                      <a:pt x="7949" y="2372"/>
                      <a:pt x="7690" y="1928"/>
                      <a:pt x="7283" y="1818"/>
                    </a:cubicBezTo>
                    <a:lnTo>
                      <a:pt x="1331" y="43"/>
                    </a:lnTo>
                    <a:cubicBezTo>
                      <a:pt x="1245" y="14"/>
                      <a:pt x="1159"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3"/>
              <p:cNvSpPr/>
              <p:nvPr/>
            </p:nvSpPr>
            <p:spPr>
              <a:xfrm>
                <a:off x="7971484" y="1942268"/>
                <a:ext cx="137116" cy="119798"/>
              </a:xfrm>
              <a:custGeom>
                <a:avLst/>
                <a:gdLst/>
                <a:ahLst/>
                <a:cxnLst/>
                <a:rect l="l" t="t" r="r" b="b"/>
                <a:pathLst>
                  <a:path w="7506" h="6558" extrusionOk="0">
                    <a:moveTo>
                      <a:pt x="4622" y="1123"/>
                    </a:moveTo>
                    <a:lnTo>
                      <a:pt x="4843" y="1197"/>
                    </a:lnTo>
                    <a:cubicBezTo>
                      <a:pt x="5620" y="1382"/>
                      <a:pt x="6100" y="2121"/>
                      <a:pt x="5916" y="2898"/>
                    </a:cubicBezTo>
                    <a:lnTo>
                      <a:pt x="4991" y="5929"/>
                    </a:lnTo>
                    <a:lnTo>
                      <a:pt x="3956" y="5670"/>
                    </a:lnTo>
                    <a:lnTo>
                      <a:pt x="4880" y="2528"/>
                    </a:lnTo>
                    <a:cubicBezTo>
                      <a:pt x="5065" y="2047"/>
                      <a:pt x="4954" y="1493"/>
                      <a:pt x="4622" y="1123"/>
                    </a:cubicBezTo>
                    <a:close/>
                    <a:moveTo>
                      <a:pt x="2737" y="1"/>
                    </a:moveTo>
                    <a:cubicBezTo>
                      <a:pt x="2047" y="1"/>
                      <a:pt x="1390" y="450"/>
                      <a:pt x="1183" y="1160"/>
                    </a:cubicBezTo>
                    <a:lnTo>
                      <a:pt x="0" y="5079"/>
                    </a:lnTo>
                    <a:lnTo>
                      <a:pt x="6137" y="6558"/>
                    </a:lnTo>
                    <a:lnTo>
                      <a:pt x="7210" y="2971"/>
                    </a:lnTo>
                    <a:cubicBezTo>
                      <a:pt x="7505" y="2121"/>
                      <a:pt x="7025" y="1197"/>
                      <a:pt x="6174" y="938"/>
                    </a:cubicBezTo>
                    <a:lnTo>
                      <a:pt x="3254" y="88"/>
                    </a:lnTo>
                    <a:cubicBezTo>
                      <a:pt x="3084" y="29"/>
                      <a:pt x="2909" y="1"/>
                      <a:pt x="27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3"/>
              <p:cNvSpPr/>
              <p:nvPr/>
            </p:nvSpPr>
            <p:spPr>
              <a:xfrm>
                <a:off x="8045103" y="1899960"/>
                <a:ext cx="40536" cy="55405"/>
              </a:xfrm>
              <a:custGeom>
                <a:avLst/>
                <a:gdLst/>
                <a:ahLst/>
                <a:cxnLst/>
                <a:rect l="l" t="t" r="r" b="b"/>
                <a:pathLst>
                  <a:path w="2219" h="3033" extrusionOk="0">
                    <a:moveTo>
                      <a:pt x="813" y="1"/>
                    </a:moveTo>
                    <a:lnTo>
                      <a:pt x="0" y="2626"/>
                    </a:lnTo>
                    <a:lnTo>
                      <a:pt x="1442" y="3032"/>
                    </a:lnTo>
                    <a:lnTo>
                      <a:pt x="2218" y="407"/>
                    </a:lnTo>
                    <a:lnTo>
                      <a:pt x="81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3"/>
              <p:cNvSpPr/>
              <p:nvPr/>
            </p:nvSpPr>
            <p:spPr>
              <a:xfrm>
                <a:off x="8085620" y="2077575"/>
                <a:ext cx="27712" cy="25008"/>
              </a:xfrm>
              <a:custGeom>
                <a:avLst/>
                <a:gdLst/>
                <a:ahLst/>
                <a:cxnLst/>
                <a:rect l="l" t="t" r="r" b="b"/>
                <a:pathLst>
                  <a:path w="1517" h="1369" extrusionOk="0">
                    <a:moveTo>
                      <a:pt x="296" y="1"/>
                    </a:moveTo>
                    <a:lnTo>
                      <a:pt x="0" y="999"/>
                    </a:lnTo>
                    <a:lnTo>
                      <a:pt x="1220" y="1369"/>
                    </a:lnTo>
                    <a:lnTo>
                      <a:pt x="1516" y="371"/>
                    </a:lnTo>
                    <a:lnTo>
                      <a:pt x="296"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3"/>
              <p:cNvSpPr/>
              <p:nvPr/>
            </p:nvSpPr>
            <p:spPr>
              <a:xfrm>
                <a:off x="8102499" y="2080863"/>
                <a:ext cx="22305" cy="30178"/>
              </a:xfrm>
              <a:custGeom>
                <a:avLst/>
                <a:gdLst/>
                <a:ahLst/>
                <a:cxnLst/>
                <a:rect l="l" t="t" r="r" b="b"/>
                <a:pathLst>
                  <a:path w="1221" h="1652" extrusionOk="0">
                    <a:moveTo>
                      <a:pt x="772" y="0"/>
                    </a:moveTo>
                    <a:cubicBezTo>
                      <a:pt x="542" y="0"/>
                      <a:pt x="330" y="143"/>
                      <a:pt x="296" y="376"/>
                    </a:cubicBezTo>
                    <a:lnTo>
                      <a:pt x="112" y="1041"/>
                    </a:lnTo>
                    <a:cubicBezTo>
                      <a:pt x="1" y="1300"/>
                      <a:pt x="112" y="1559"/>
                      <a:pt x="370" y="1633"/>
                    </a:cubicBezTo>
                    <a:cubicBezTo>
                      <a:pt x="409" y="1645"/>
                      <a:pt x="449" y="1652"/>
                      <a:pt x="488" y="1652"/>
                    </a:cubicBezTo>
                    <a:cubicBezTo>
                      <a:pt x="676" y="1652"/>
                      <a:pt x="857" y="1514"/>
                      <a:pt x="888" y="1300"/>
                    </a:cubicBezTo>
                    <a:lnTo>
                      <a:pt x="1110" y="597"/>
                    </a:lnTo>
                    <a:cubicBezTo>
                      <a:pt x="1221" y="376"/>
                      <a:pt x="1073" y="117"/>
                      <a:pt x="851" y="6"/>
                    </a:cubicBezTo>
                    <a:cubicBezTo>
                      <a:pt x="825" y="2"/>
                      <a:pt x="79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3"/>
              <p:cNvSpPr/>
              <p:nvPr/>
            </p:nvSpPr>
            <p:spPr>
              <a:xfrm>
                <a:off x="8061982" y="1924274"/>
                <a:ext cx="75664" cy="163458"/>
              </a:xfrm>
              <a:custGeom>
                <a:avLst/>
                <a:gdLst/>
                <a:ahLst/>
                <a:cxnLst/>
                <a:rect l="l" t="t" r="r" b="b"/>
                <a:pathLst>
                  <a:path w="4142" h="8948" extrusionOk="0">
                    <a:moveTo>
                      <a:pt x="148" y="1"/>
                    </a:moveTo>
                    <a:lnTo>
                      <a:pt x="0" y="481"/>
                    </a:lnTo>
                    <a:cubicBezTo>
                      <a:pt x="4030" y="1701"/>
                      <a:pt x="4104" y="2552"/>
                      <a:pt x="2219" y="8800"/>
                    </a:cubicBezTo>
                    <a:lnTo>
                      <a:pt x="2699" y="8948"/>
                    </a:lnTo>
                    <a:cubicBezTo>
                      <a:pt x="3587" y="5916"/>
                      <a:pt x="4141" y="3956"/>
                      <a:pt x="3845" y="2663"/>
                    </a:cubicBezTo>
                    <a:cubicBezTo>
                      <a:pt x="3476" y="1258"/>
                      <a:pt x="2145" y="629"/>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3"/>
              <p:cNvSpPr/>
              <p:nvPr/>
            </p:nvSpPr>
            <p:spPr>
              <a:xfrm>
                <a:off x="7930291" y="2031651"/>
                <a:ext cx="31749" cy="25684"/>
              </a:xfrm>
              <a:custGeom>
                <a:avLst/>
                <a:gdLst/>
                <a:ahLst/>
                <a:cxnLst/>
                <a:rect l="l" t="t" r="r" b="b"/>
                <a:pathLst>
                  <a:path w="1738" h="1406" extrusionOk="0">
                    <a:moveTo>
                      <a:pt x="333" y="1"/>
                    </a:moveTo>
                    <a:lnTo>
                      <a:pt x="0" y="999"/>
                    </a:lnTo>
                    <a:lnTo>
                      <a:pt x="1442" y="1406"/>
                    </a:lnTo>
                    <a:lnTo>
                      <a:pt x="1738" y="408"/>
                    </a:lnTo>
                    <a:lnTo>
                      <a:pt x="33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3"/>
              <p:cNvSpPr/>
              <p:nvPr/>
            </p:nvSpPr>
            <p:spPr>
              <a:xfrm>
                <a:off x="7918125" y="2027193"/>
                <a:ext cx="24332" cy="30141"/>
              </a:xfrm>
              <a:custGeom>
                <a:avLst/>
                <a:gdLst/>
                <a:ahLst/>
                <a:cxnLst/>
                <a:rect l="l" t="t" r="r" b="b"/>
                <a:pathLst>
                  <a:path w="1332" h="1650" extrusionOk="0">
                    <a:moveTo>
                      <a:pt x="712" y="1"/>
                    </a:moveTo>
                    <a:cubicBezTo>
                      <a:pt x="531" y="1"/>
                      <a:pt x="355" y="113"/>
                      <a:pt x="296" y="319"/>
                    </a:cubicBezTo>
                    <a:lnTo>
                      <a:pt x="75" y="1021"/>
                    </a:lnTo>
                    <a:cubicBezTo>
                      <a:pt x="1" y="1280"/>
                      <a:pt x="149" y="1539"/>
                      <a:pt x="407" y="1613"/>
                    </a:cubicBezTo>
                    <a:lnTo>
                      <a:pt x="481" y="1650"/>
                    </a:lnTo>
                    <a:lnTo>
                      <a:pt x="481" y="1613"/>
                    </a:lnTo>
                    <a:cubicBezTo>
                      <a:pt x="521" y="1626"/>
                      <a:pt x="561" y="1632"/>
                      <a:pt x="601" y="1632"/>
                    </a:cubicBezTo>
                    <a:cubicBezTo>
                      <a:pt x="789" y="1632"/>
                      <a:pt x="975" y="1500"/>
                      <a:pt x="1036" y="1317"/>
                    </a:cubicBezTo>
                    <a:lnTo>
                      <a:pt x="1258" y="615"/>
                    </a:lnTo>
                    <a:cubicBezTo>
                      <a:pt x="1332" y="356"/>
                      <a:pt x="1184" y="97"/>
                      <a:pt x="962" y="23"/>
                    </a:cubicBezTo>
                    <a:lnTo>
                      <a:pt x="851" y="23"/>
                    </a:lnTo>
                    <a:cubicBezTo>
                      <a:pt x="806" y="8"/>
                      <a:pt x="759" y="1"/>
                      <a:pt x="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3"/>
              <p:cNvSpPr/>
              <p:nvPr/>
            </p:nvSpPr>
            <p:spPr>
              <a:xfrm>
                <a:off x="7938384" y="1916091"/>
                <a:ext cx="129699" cy="122337"/>
              </a:xfrm>
              <a:custGeom>
                <a:avLst/>
                <a:gdLst/>
                <a:ahLst/>
                <a:cxnLst/>
                <a:rect l="l" t="t" r="r" b="b"/>
                <a:pathLst>
                  <a:path w="7100" h="6697" extrusionOk="0">
                    <a:moveTo>
                      <a:pt x="4380" y="0"/>
                    </a:moveTo>
                    <a:cubicBezTo>
                      <a:pt x="3628" y="0"/>
                      <a:pt x="3038" y="203"/>
                      <a:pt x="2552" y="670"/>
                    </a:cubicBezTo>
                    <a:cubicBezTo>
                      <a:pt x="1554" y="1595"/>
                      <a:pt x="925" y="3517"/>
                      <a:pt x="1" y="6549"/>
                    </a:cubicBezTo>
                    <a:lnTo>
                      <a:pt x="444" y="6697"/>
                    </a:lnTo>
                    <a:cubicBezTo>
                      <a:pt x="1839" y="2075"/>
                      <a:pt x="2425" y="467"/>
                      <a:pt x="4341" y="467"/>
                    </a:cubicBezTo>
                    <a:cubicBezTo>
                      <a:pt x="5015" y="467"/>
                      <a:pt x="5854" y="666"/>
                      <a:pt x="6951" y="1003"/>
                    </a:cubicBezTo>
                    <a:lnTo>
                      <a:pt x="7099" y="523"/>
                    </a:lnTo>
                    <a:cubicBezTo>
                      <a:pt x="6003" y="194"/>
                      <a:pt x="5114" y="0"/>
                      <a:pt x="4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3"/>
              <p:cNvSpPr/>
              <p:nvPr/>
            </p:nvSpPr>
            <p:spPr>
              <a:xfrm>
                <a:off x="8052519" y="1891429"/>
                <a:ext cx="41887" cy="20460"/>
              </a:xfrm>
              <a:custGeom>
                <a:avLst/>
                <a:gdLst/>
                <a:ahLst/>
                <a:cxnLst/>
                <a:rect l="l" t="t" r="r" b="b"/>
                <a:pathLst>
                  <a:path w="2293" h="1120" extrusionOk="0">
                    <a:moveTo>
                      <a:pt x="307" y="0"/>
                    </a:moveTo>
                    <a:cubicBezTo>
                      <a:pt x="186" y="0"/>
                      <a:pt x="67" y="93"/>
                      <a:pt x="38" y="209"/>
                    </a:cubicBezTo>
                    <a:lnTo>
                      <a:pt x="38" y="246"/>
                    </a:lnTo>
                    <a:cubicBezTo>
                      <a:pt x="1" y="394"/>
                      <a:pt x="75" y="579"/>
                      <a:pt x="223" y="616"/>
                    </a:cubicBezTo>
                    <a:lnTo>
                      <a:pt x="1886" y="1096"/>
                    </a:lnTo>
                    <a:cubicBezTo>
                      <a:pt x="1919" y="1112"/>
                      <a:pt x="1953" y="1120"/>
                      <a:pt x="1987" y="1120"/>
                    </a:cubicBezTo>
                    <a:cubicBezTo>
                      <a:pt x="2108" y="1120"/>
                      <a:pt x="2227" y="1027"/>
                      <a:pt x="2256" y="911"/>
                    </a:cubicBezTo>
                    <a:lnTo>
                      <a:pt x="2256" y="874"/>
                    </a:lnTo>
                    <a:cubicBezTo>
                      <a:pt x="2293" y="726"/>
                      <a:pt x="2219" y="542"/>
                      <a:pt x="2034" y="505"/>
                    </a:cubicBezTo>
                    <a:lnTo>
                      <a:pt x="407" y="24"/>
                    </a:lnTo>
                    <a:cubicBezTo>
                      <a:pt x="375" y="8"/>
                      <a:pt x="341"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3"/>
              <p:cNvSpPr/>
              <p:nvPr/>
            </p:nvSpPr>
            <p:spPr>
              <a:xfrm>
                <a:off x="7911366" y="2065427"/>
                <a:ext cx="168189" cy="206678"/>
              </a:xfrm>
              <a:custGeom>
                <a:avLst/>
                <a:gdLst/>
                <a:ahLst/>
                <a:cxnLst/>
                <a:rect l="l" t="t" r="r" b="b"/>
                <a:pathLst>
                  <a:path w="9207" h="11314" extrusionOk="0">
                    <a:moveTo>
                      <a:pt x="2552" y="1"/>
                    </a:moveTo>
                    <a:lnTo>
                      <a:pt x="2182" y="1221"/>
                    </a:lnTo>
                    <a:lnTo>
                      <a:pt x="3883" y="1775"/>
                    </a:lnTo>
                    <a:cubicBezTo>
                      <a:pt x="4409" y="1874"/>
                      <a:pt x="4262" y="2587"/>
                      <a:pt x="3833" y="2587"/>
                    </a:cubicBezTo>
                    <a:cubicBezTo>
                      <a:pt x="3780" y="2587"/>
                      <a:pt x="3722" y="2576"/>
                      <a:pt x="3661" y="2551"/>
                    </a:cubicBezTo>
                    <a:lnTo>
                      <a:pt x="1923" y="2034"/>
                    </a:lnTo>
                    <a:lnTo>
                      <a:pt x="1776" y="2662"/>
                    </a:lnTo>
                    <a:lnTo>
                      <a:pt x="3476" y="3180"/>
                    </a:lnTo>
                    <a:cubicBezTo>
                      <a:pt x="4007" y="3428"/>
                      <a:pt x="3793" y="4183"/>
                      <a:pt x="3255" y="4183"/>
                    </a:cubicBezTo>
                    <a:cubicBezTo>
                      <a:pt x="3231" y="4183"/>
                      <a:pt x="3206" y="4181"/>
                      <a:pt x="3180" y="4178"/>
                    </a:cubicBezTo>
                    <a:lnTo>
                      <a:pt x="1443" y="3661"/>
                    </a:lnTo>
                    <a:lnTo>
                      <a:pt x="1258" y="4289"/>
                    </a:lnTo>
                    <a:lnTo>
                      <a:pt x="2996" y="4770"/>
                    </a:lnTo>
                    <a:cubicBezTo>
                      <a:pt x="3527" y="5018"/>
                      <a:pt x="3311" y="5809"/>
                      <a:pt x="2739" y="5809"/>
                    </a:cubicBezTo>
                    <a:cubicBezTo>
                      <a:pt x="2714" y="5809"/>
                      <a:pt x="2689" y="5808"/>
                      <a:pt x="2663" y="5805"/>
                    </a:cubicBezTo>
                    <a:lnTo>
                      <a:pt x="999" y="5287"/>
                    </a:lnTo>
                    <a:lnTo>
                      <a:pt x="814" y="5879"/>
                    </a:lnTo>
                    <a:lnTo>
                      <a:pt x="2515" y="6396"/>
                    </a:lnTo>
                    <a:cubicBezTo>
                      <a:pt x="2774" y="6433"/>
                      <a:pt x="2922" y="6692"/>
                      <a:pt x="2848" y="6951"/>
                    </a:cubicBezTo>
                    <a:cubicBezTo>
                      <a:pt x="2789" y="7127"/>
                      <a:pt x="2615" y="7233"/>
                      <a:pt x="2435" y="7233"/>
                    </a:cubicBezTo>
                    <a:cubicBezTo>
                      <a:pt x="2387" y="7233"/>
                      <a:pt x="2339" y="7225"/>
                      <a:pt x="2293" y="7210"/>
                    </a:cubicBezTo>
                    <a:lnTo>
                      <a:pt x="555" y="6692"/>
                    </a:lnTo>
                    <a:lnTo>
                      <a:pt x="297" y="7616"/>
                    </a:lnTo>
                    <a:cubicBezTo>
                      <a:pt x="1" y="8615"/>
                      <a:pt x="371" y="9724"/>
                      <a:pt x="1258" y="10278"/>
                    </a:cubicBezTo>
                    <a:lnTo>
                      <a:pt x="1591" y="9132"/>
                    </a:lnTo>
                    <a:cubicBezTo>
                      <a:pt x="1651" y="8981"/>
                      <a:pt x="1762" y="8854"/>
                      <a:pt x="1901" y="8854"/>
                    </a:cubicBezTo>
                    <a:cubicBezTo>
                      <a:pt x="1932" y="8854"/>
                      <a:pt x="1964" y="8860"/>
                      <a:pt x="1997" y="8873"/>
                    </a:cubicBezTo>
                    <a:cubicBezTo>
                      <a:pt x="2219" y="8910"/>
                      <a:pt x="2256" y="9132"/>
                      <a:pt x="2219" y="9317"/>
                    </a:cubicBezTo>
                    <a:lnTo>
                      <a:pt x="1812" y="10648"/>
                    </a:lnTo>
                    <a:cubicBezTo>
                      <a:pt x="1886" y="10648"/>
                      <a:pt x="1960" y="10685"/>
                      <a:pt x="2034" y="10685"/>
                    </a:cubicBezTo>
                    <a:lnTo>
                      <a:pt x="2626" y="10833"/>
                    </a:lnTo>
                    <a:lnTo>
                      <a:pt x="2996" y="9576"/>
                    </a:lnTo>
                    <a:cubicBezTo>
                      <a:pt x="3056" y="9393"/>
                      <a:pt x="3167" y="9261"/>
                      <a:pt x="3308" y="9261"/>
                    </a:cubicBezTo>
                    <a:cubicBezTo>
                      <a:pt x="3338" y="9261"/>
                      <a:pt x="3369" y="9267"/>
                      <a:pt x="3402" y="9280"/>
                    </a:cubicBezTo>
                    <a:cubicBezTo>
                      <a:pt x="3624" y="9354"/>
                      <a:pt x="3661" y="9539"/>
                      <a:pt x="3624" y="9761"/>
                    </a:cubicBezTo>
                    <a:lnTo>
                      <a:pt x="3217" y="11018"/>
                    </a:lnTo>
                    <a:lnTo>
                      <a:pt x="3846" y="11203"/>
                    </a:lnTo>
                    <a:cubicBezTo>
                      <a:pt x="3883" y="11203"/>
                      <a:pt x="4031" y="11314"/>
                      <a:pt x="4031" y="11314"/>
                    </a:cubicBezTo>
                    <a:lnTo>
                      <a:pt x="4437" y="9983"/>
                    </a:lnTo>
                    <a:cubicBezTo>
                      <a:pt x="4468" y="9831"/>
                      <a:pt x="4573" y="9704"/>
                      <a:pt x="4732" y="9704"/>
                    </a:cubicBezTo>
                    <a:cubicBezTo>
                      <a:pt x="4767" y="9704"/>
                      <a:pt x="4804" y="9710"/>
                      <a:pt x="4844" y="9724"/>
                    </a:cubicBezTo>
                    <a:cubicBezTo>
                      <a:pt x="5029" y="9761"/>
                      <a:pt x="5103" y="9983"/>
                      <a:pt x="5029" y="10167"/>
                    </a:cubicBezTo>
                    <a:lnTo>
                      <a:pt x="4696" y="11314"/>
                    </a:lnTo>
                    <a:cubicBezTo>
                      <a:pt x="5731" y="11314"/>
                      <a:pt x="6656" y="10611"/>
                      <a:pt x="6951" y="9613"/>
                    </a:cubicBezTo>
                    <a:lnTo>
                      <a:pt x="7210" y="8689"/>
                    </a:lnTo>
                    <a:lnTo>
                      <a:pt x="5547" y="8208"/>
                    </a:lnTo>
                    <a:cubicBezTo>
                      <a:pt x="5288" y="8134"/>
                      <a:pt x="5140" y="7875"/>
                      <a:pt x="5214" y="7653"/>
                    </a:cubicBezTo>
                    <a:cubicBezTo>
                      <a:pt x="5268" y="7462"/>
                      <a:pt x="5424" y="7352"/>
                      <a:pt x="5591" y="7352"/>
                    </a:cubicBezTo>
                    <a:cubicBezTo>
                      <a:pt x="5650" y="7352"/>
                      <a:pt x="5710" y="7366"/>
                      <a:pt x="5768" y="7395"/>
                    </a:cubicBezTo>
                    <a:lnTo>
                      <a:pt x="7469" y="7875"/>
                    </a:lnTo>
                    <a:lnTo>
                      <a:pt x="7654" y="7284"/>
                    </a:lnTo>
                    <a:lnTo>
                      <a:pt x="5953" y="6766"/>
                    </a:lnTo>
                    <a:cubicBezTo>
                      <a:pt x="5396" y="6522"/>
                      <a:pt x="5593" y="5721"/>
                      <a:pt x="6143" y="5721"/>
                    </a:cubicBezTo>
                    <a:cubicBezTo>
                      <a:pt x="6177" y="5721"/>
                      <a:pt x="6212" y="5724"/>
                      <a:pt x="6249" y="5731"/>
                    </a:cubicBezTo>
                    <a:lnTo>
                      <a:pt x="7950" y="6249"/>
                    </a:lnTo>
                    <a:lnTo>
                      <a:pt x="8098" y="5657"/>
                    </a:lnTo>
                    <a:lnTo>
                      <a:pt x="6434" y="5139"/>
                    </a:lnTo>
                    <a:cubicBezTo>
                      <a:pt x="5913" y="4896"/>
                      <a:pt x="6110" y="4131"/>
                      <a:pt x="6626" y="4131"/>
                    </a:cubicBezTo>
                    <a:cubicBezTo>
                      <a:pt x="6659" y="4131"/>
                      <a:pt x="6694" y="4134"/>
                      <a:pt x="6730" y="4141"/>
                    </a:cubicBezTo>
                    <a:lnTo>
                      <a:pt x="8430" y="4622"/>
                    </a:lnTo>
                    <a:lnTo>
                      <a:pt x="8615" y="4030"/>
                    </a:lnTo>
                    <a:lnTo>
                      <a:pt x="6914" y="3513"/>
                    </a:lnTo>
                    <a:cubicBezTo>
                      <a:pt x="6477" y="3445"/>
                      <a:pt x="6682" y="2675"/>
                      <a:pt x="7057" y="2675"/>
                    </a:cubicBezTo>
                    <a:cubicBezTo>
                      <a:pt x="7094" y="2675"/>
                      <a:pt x="7133" y="2683"/>
                      <a:pt x="7173" y="2699"/>
                    </a:cubicBezTo>
                    <a:lnTo>
                      <a:pt x="8837" y="3217"/>
                    </a:lnTo>
                    <a:lnTo>
                      <a:pt x="9207" y="1997"/>
                    </a:lnTo>
                    <a:lnTo>
                      <a:pt x="25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3"/>
              <p:cNvSpPr/>
              <p:nvPr/>
            </p:nvSpPr>
            <p:spPr>
              <a:xfrm>
                <a:off x="8045103" y="1754734"/>
                <a:ext cx="74604" cy="62548"/>
              </a:xfrm>
              <a:custGeom>
                <a:avLst/>
                <a:gdLst/>
                <a:ahLst/>
                <a:cxnLst/>
                <a:rect l="l" t="t" r="r" b="b"/>
                <a:pathLst>
                  <a:path w="4084" h="3424" extrusionOk="0">
                    <a:moveTo>
                      <a:pt x="2210" y="1"/>
                    </a:moveTo>
                    <a:cubicBezTo>
                      <a:pt x="1872" y="1"/>
                      <a:pt x="1527" y="104"/>
                      <a:pt x="1220" y="335"/>
                    </a:cubicBezTo>
                    <a:cubicBezTo>
                      <a:pt x="0" y="1259"/>
                      <a:pt x="481" y="3181"/>
                      <a:pt x="1997" y="3403"/>
                    </a:cubicBezTo>
                    <a:cubicBezTo>
                      <a:pt x="2083" y="3417"/>
                      <a:pt x="2169" y="3424"/>
                      <a:pt x="2254" y="3424"/>
                    </a:cubicBezTo>
                    <a:cubicBezTo>
                      <a:pt x="3074" y="3424"/>
                      <a:pt x="3785" y="2799"/>
                      <a:pt x="3919" y="1961"/>
                    </a:cubicBezTo>
                    <a:cubicBezTo>
                      <a:pt x="4083" y="839"/>
                      <a:pt x="3174"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3"/>
              <p:cNvSpPr/>
              <p:nvPr/>
            </p:nvSpPr>
            <p:spPr>
              <a:xfrm>
                <a:off x="8045778" y="1794612"/>
                <a:ext cx="55387" cy="160754"/>
              </a:xfrm>
              <a:custGeom>
                <a:avLst/>
                <a:gdLst/>
                <a:ahLst/>
                <a:cxnLst/>
                <a:rect l="l" t="t" r="r" b="b"/>
                <a:pathLst>
                  <a:path w="3032" h="8800" extrusionOk="0">
                    <a:moveTo>
                      <a:pt x="1997" y="0"/>
                    </a:moveTo>
                    <a:lnTo>
                      <a:pt x="0" y="8356"/>
                    </a:lnTo>
                    <a:lnTo>
                      <a:pt x="1405" y="8799"/>
                    </a:lnTo>
                    <a:lnTo>
                      <a:pt x="3032" y="148"/>
                    </a:lnTo>
                    <a:lnTo>
                      <a:pt x="19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3"/>
              <p:cNvSpPr/>
              <p:nvPr/>
            </p:nvSpPr>
            <p:spPr>
              <a:xfrm>
                <a:off x="7699993" y="1390169"/>
                <a:ext cx="93310" cy="77893"/>
              </a:xfrm>
              <a:custGeom>
                <a:avLst/>
                <a:gdLst/>
                <a:ahLst/>
                <a:cxnLst/>
                <a:rect l="l" t="t" r="r" b="b"/>
                <a:pathLst>
                  <a:path w="5108" h="4264" extrusionOk="0">
                    <a:moveTo>
                      <a:pt x="2793" y="1"/>
                    </a:moveTo>
                    <a:cubicBezTo>
                      <a:pt x="2361" y="1"/>
                      <a:pt x="1916" y="136"/>
                      <a:pt x="1516" y="438"/>
                    </a:cubicBezTo>
                    <a:cubicBezTo>
                      <a:pt x="0" y="1585"/>
                      <a:pt x="629" y="3988"/>
                      <a:pt x="2514" y="4246"/>
                    </a:cubicBezTo>
                    <a:cubicBezTo>
                      <a:pt x="2605" y="4258"/>
                      <a:pt x="2695" y="4264"/>
                      <a:pt x="2784" y="4264"/>
                    </a:cubicBezTo>
                    <a:cubicBezTo>
                      <a:pt x="3824" y="4264"/>
                      <a:pt x="4747" y="3490"/>
                      <a:pt x="4917" y="2435"/>
                    </a:cubicBezTo>
                    <a:cubicBezTo>
                      <a:pt x="5108" y="1048"/>
                      <a:pt x="3997" y="1"/>
                      <a:pt x="2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3"/>
              <p:cNvSpPr/>
              <p:nvPr/>
            </p:nvSpPr>
            <p:spPr>
              <a:xfrm>
                <a:off x="7765500" y="1421133"/>
                <a:ext cx="333638" cy="353239"/>
              </a:xfrm>
              <a:custGeom>
                <a:avLst/>
                <a:gdLst/>
                <a:ahLst/>
                <a:cxnLst/>
                <a:rect l="l" t="t" r="r" b="b"/>
                <a:pathLst>
                  <a:path w="18264" h="19337" extrusionOk="0">
                    <a:moveTo>
                      <a:pt x="629" y="0"/>
                    </a:moveTo>
                    <a:lnTo>
                      <a:pt x="0" y="555"/>
                    </a:lnTo>
                    <a:lnTo>
                      <a:pt x="17635" y="19336"/>
                    </a:lnTo>
                    <a:lnTo>
                      <a:pt x="18264" y="18745"/>
                    </a:lnTo>
                    <a:lnTo>
                      <a:pt x="6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3"/>
              <p:cNvSpPr/>
              <p:nvPr/>
            </p:nvSpPr>
            <p:spPr>
              <a:xfrm>
                <a:off x="7749955" y="1440039"/>
                <a:ext cx="334332" cy="353239"/>
              </a:xfrm>
              <a:custGeom>
                <a:avLst/>
                <a:gdLst/>
                <a:ahLst/>
                <a:cxnLst/>
                <a:rect l="l" t="t" r="r" b="b"/>
                <a:pathLst>
                  <a:path w="18302" h="19337" extrusionOk="0">
                    <a:moveTo>
                      <a:pt x="629" y="1"/>
                    </a:moveTo>
                    <a:lnTo>
                      <a:pt x="1" y="592"/>
                    </a:lnTo>
                    <a:lnTo>
                      <a:pt x="17673" y="19336"/>
                    </a:lnTo>
                    <a:lnTo>
                      <a:pt x="18301" y="18745"/>
                    </a:lnTo>
                    <a:lnTo>
                      <a:pt x="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3"/>
              <p:cNvSpPr/>
              <p:nvPr/>
            </p:nvSpPr>
            <p:spPr>
              <a:xfrm>
                <a:off x="7335958" y="1433956"/>
                <a:ext cx="405246" cy="174948"/>
              </a:xfrm>
              <a:custGeom>
                <a:avLst/>
                <a:gdLst/>
                <a:ahLst/>
                <a:cxnLst/>
                <a:rect l="l" t="t" r="r" b="b"/>
                <a:pathLst>
                  <a:path w="22184" h="9577" extrusionOk="0">
                    <a:moveTo>
                      <a:pt x="21851" y="1"/>
                    </a:moveTo>
                    <a:lnTo>
                      <a:pt x="149" y="8504"/>
                    </a:lnTo>
                    <a:lnTo>
                      <a:pt x="1" y="9576"/>
                    </a:lnTo>
                    <a:lnTo>
                      <a:pt x="22183" y="777"/>
                    </a:lnTo>
                    <a:lnTo>
                      <a:pt x="21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3"/>
              <p:cNvSpPr/>
              <p:nvPr/>
            </p:nvSpPr>
            <p:spPr>
              <a:xfrm>
                <a:off x="7341365" y="1413698"/>
                <a:ext cx="390376" cy="156023"/>
              </a:xfrm>
              <a:custGeom>
                <a:avLst/>
                <a:gdLst/>
                <a:ahLst/>
                <a:cxnLst/>
                <a:rect l="l" t="t" r="r" b="b"/>
                <a:pathLst>
                  <a:path w="21370" h="8541" extrusionOk="0">
                    <a:moveTo>
                      <a:pt x="21037" y="1"/>
                    </a:moveTo>
                    <a:lnTo>
                      <a:pt x="149" y="7469"/>
                    </a:lnTo>
                    <a:lnTo>
                      <a:pt x="1" y="8541"/>
                    </a:lnTo>
                    <a:lnTo>
                      <a:pt x="21370" y="777"/>
                    </a:lnTo>
                    <a:lnTo>
                      <a:pt x="21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3"/>
              <p:cNvSpPr/>
              <p:nvPr/>
            </p:nvSpPr>
            <p:spPr>
              <a:xfrm>
                <a:off x="7723631" y="1408291"/>
                <a:ext cx="49962" cy="42052"/>
              </a:xfrm>
              <a:custGeom>
                <a:avLst/>
                <a:gdLst/>
                <a:ahLst/>
                <a:cxnLst/>
                <a:rect l="l" t="t" r="r" b="b"/>
                <a:pathLst>
                  <a:path w="2735" h="2302" extrusionOk="0">
                    <a:moveTo>
                      <a:pt x="1487" y="0"/>
                    </a:moveTo>
                    <a:cubicBezTo>
                      <a:pt x="1259" y="0"/>
                      <a:pt x="1025" y="69"/>
                      <a:pt x="813" y="223"/>
                    </a:cubicBezTo>
                    <a:cubicBezTo>
                      <a:pt x="0" y="851"/>
                      <a:pt x="333" y="2145"/>
                      <a:pt x="1331" y="2293"/>
                    </a:cubicBezTo>
                    <a:cubicBezTo>
                      <a:pt x="1377" y="2299"/>
                      <a:pt x="1423" y="2301"/>
                      <a:pt x="1468" y="2301"/>
                    </a:cubicBezTo>
                    <a:cubicBezTo>
                      <a:pt x="2043" y="2301"/>
                      <a:pt x="2556" y="1878"/>
                      <a:pt x="2625" y="1295"/>
                    </a:cubicBezTo>
                    <a:cubicBezTo>
                      <a:pt x="2734" y="556"/>
                      <a:pt x="2136" y="0"/>
                      <a:pt x="1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3"/>
              <p:cNvSpPr/>
              <p:nvPr/>
            </p:nvSpPr>
            <p:spPr>
              <a:xfrm>
                <a:off x="8063333" y="1769055"/>
                <a:ext cx="40700" cy="33850"/>
              </a:xfrm>
              <a:custGeom>
                <a:avLst/>
                <a:gdLst/>
                <a:ahLst/>
                <a:cxnLst/>
                <a:rect l="l" t="t" r="r" b="b"/>
                <a:pathLst>
                  <a:path w="2228" h="1853" extrusionOk="0">
                    <a:moveTo>
                      <a:pt x="1208" y="1"/>
                    </a:moveTo>
                    <a:cubicBezTo>
                      <a:pt x="1025" y="1"/>
                      <a:pt x="837" y="56"/>
                      <a:pt x="666" y="179"/>
                    </a:cubicBezTo>
                    <a:cubicBezTo>
                      <a:pt x="0" y="697"/>
                      <a:pt x="259" y="1732"/>
                      <a:pt x="1072" y="1843"/>
                    </a:cubicBezTo>
                    <a:cubicBezTo>
                      <a:pt x="1117" y="1849"/>
                      <a:pt x="1161" y="1852"/>
                      <a:pt x="1205" y="1852"/>
                    </a:cubicBezTo>
                    <a:cubicBezTo>
                      <a:pt x="1670" y="1852"/>
                      <a:pt x="2077" y="1506"/>
                      <a:pt x="2145" y="1067"/>
                    </a:cubicBezTo>
                    <a:cubicBezTo>
                      <a:pt x="2227" y="462"/>
                      <a:pt x="1738" y="1"/>
                      <a:pt x="1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3"/>
              <p:cNvSpPr/>
              <p:nvPr/>
            </p:nvSpPr>
            <p:spPr>
              <a:xfrm>
                <a:off x="7242776" y="1533240"/>
                <a:ext cx="117515" cy="124292"/>
              </a:xfrm>
              <a:custGeom>
                <a:avLst/>
                <a:gdLst/>
                <a:ahLst/>
                <a:cxnLst/>
                <a:rect l="l" t="t" r="r" b="b"/>
                <a:pathLst>
                  <a:path w="6433" h="6804" extrusionOk="0">
                    <a:moveTo>
                      <a:pt x="444" y="1"/>
                    </a:moveTo>
                    <a:lnTo>
                      <a:pt x="0" y="4030"/>
                    </a:lnTo>
                    <a:lnTo>
                      <a:pt x="1331" y="6803"/>
                    </a:lnTo>
                    <a:lnTo>
                      <a:pt x="6433" y="3809"/>
                    </a:lnTo>
                    <a:lnTo>
                      <a:pt x="5620" y="370"/>
                    </a:lnTo>
                    <a:lnTo>
                      <a:pt x="444"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3"/>
              <p:cNvSpPr/>
              <p:nvPr/>
            </p:nvSpPr>
            <p:spPr>
              <a:xfrm>
                <a:off x="6135856" y="785625"/>
                <a:ext cx="1416243" cy="1133937"/>
              </a:xfrm>
              <a:custGeom>
                <a:avLst/>
                <a:gdLst/>
                <a:ahLst/>
                <a:cxnLst/>
                <a:rect l="l" t="t" r="r" b="b"/>
                <a:pathLst>
                  <a:path w="77528" h="62074" extrusionOk="0">
                    <a:moveTo>
                      <a:pt x="407" y="0"/>
                    </a:moveTo>
                    <a:lnTo>
                      <a:pt x="0" y="62074"/>
                    </a:lnTo>
                    <a:lnTo>
                      <a:pt x="72684" y="61519"/>
                    </a:lnTo>
                    <a:lnTo>
                      <a:pt x="77528" y="5804"/>
                    </a:lnTo>
                    <a:lnTo>
                      <a:pt x="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3"/>
              <p:cNvSpPr/>
              <p:nvPr/>
            </p:nvSpPr>
            <p:spPr>
              <a:xfrm>
                <a:off x="6194605" y="835586"/>
                <a:ext cx="1302107" cy="1042782"/>
              </a:xfrm>
              <a:custGeom>
                <a:avLst/>
                <a:gdLst/>
                <a:ahLst/>
                <a:cxnLst/>
                <a:rect l="l" t="t" r="r" b="b"/>
                <a:pathLst>
                  <a:path w="71280" h="57084" extrusionOk="0">
                    <a:moveTo>
                      <a:pt x="370" y="1"/>
                    </a:moveTo>
                    <a:lnTo>
                      <a:pt x="1" y="57084"/>
                    </a:lnTo>
                    <a:lnTo>
                      <a:pt x="66807" y="56566"/>
                    </a:lnTo>
                    <a:lnTo>
                      <a:pt x="71280" y="5325"/>
                    </a:lnTo>
                    <a:lnTo>
                      <a:pt x="3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3"/>
              <p:cNvSpPr/>
              <p:nvPr/>
            </p:nvSpPr>
            <p:spPr>
              <a:xfrm>
                <a:off x="6194605" y="835586"/>
                <a:ext cx="212086" cy="1043458"/>
              </a:xfrm>
              <a:custGeom>
                <a:avLst/>
                <a:gdLst/>
                <a:ahLst/>
                <a:cxnLst/>
                <a:rect l="l" t="t" r="r" b="b"/>
                <a:pathLst>
                  <a:path w="11610" h="57121" extrusionOk="0">
                    <a:moveTo>
                      <a:pt x="370" y="1"/>
                    </a:moveTo>
                    <a:lnTo>
                      <a:pt x="1" y="57084"/>
                    </a:lnTo>
                    <a:lnTo>
                      <a:pt x="10131" y="57121"/>
                    </a:lnTo>
                    <a:lnTo>
                      <a:pt x="11609" y="851"/>
                    </a:lnTo>
                    <a:lnTo>
                      <a:pt x="370" y="1"/>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3"/>
              <p:cNvSpPr/>
              <p:nvPr/>
            </p:nvSpPr>
            <p:spPr>
              <a:xfrm>
                <a:off x="6223175" y="1070616"/>
                <a:ext cx="98425" cy="84323"/>
              </a:xfrm>
              <a:custGeom>
                <a:avLst/>
                <a:gdLst/>
                <a:ahLst/>
                <a:cxnLst/>
                <a:rect l="l" t="t" r="r" b="b"/>
                <a:pathLst>
                  <a:path w="5388" h="4616" extrusionOk="0">
                    <a:moveTo>
                      <a:pt x="3050" y="0"/>
                    </a:moveTo>
                    <a:cubicBezTo>
                      <a:pt x="1046" y="0"/>
                      <a:pt x="0" y="2452"/>
                      <a:pt x="1431" y="3920"/>
                    </a:cubicBezTo>
                    <a:cubicBezTo>
                      <a:pt x="1912" y="4400"/>
                      <a:pt x="2499" y="4616"/>
                      <a:pt x="3071" y="4616"/>
                    </a:cubicBezTo>
                    <a:cubicBezTo>
                      <a:pt x="4259" y="4616"/>
                      <a:pt x="5387" y="3690"/>
                      <a:pt x="5387" y="2293"/>
                    </a:cubicBezTo>
                    <a:cubicBezTo>
                      <a:pt x="5387" y="1036"/>
                      <a:pt x="4389" y="1"/>
                      <a:pt x="3095" y="1"/>
                    </a:cubicBezTo>
                    <a:cubicBezTo>
                      <a:pt x="3080" y="0"/>
                      <a:pt x="3065"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3"/>
              <p:cNvSpPr/>
              <p:nvPr/>
            </p:nvSpPr>
            <p:spPr>
              <a:xfrm>
                <a:off x="6222499" y="1204334"/>
                <a:ext cx="98425" cy="84323"/>
              </a:xfrm>
              <a:custGeom>
                <a:avLst/>
                <a:gdLst/>
                <a:ahLst/>
                <a:cxnLst/>
                <a:rect l="l" t="t" r="r" b="b"/>
                <a:pathLst>
                  <a:path w="5388" h="4616" extrusionOk="0">
                    <a:moveTo>
                      <a:pt x="3049" y="0"/>
                    </a:moveTo>
                    <a:cubicBezTo>
                      <a:pt x="1009" y="0"/>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0"/>
                      <a:pt x="3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3"/>
              <p:cNvSpPr/>
              <p:nvPr/>
            </p:nvSpPr>
            <p:spPr>
              <a:xfrm>
                <a:off x="6221823" y="1338052"/>
                <a:ext cx="98425" cy="84323"/>
              </a:xfrm>
              <a:custGeom>
                <a:avLst/>
                <a:gdLst/>
                <a:ahLst/>
                <a:cxnLst/>
                <a:rect l="l" t="t" r="r" b="b"/>
                <a:pathLst>
                  <a:path w="5388" h="4616" extrusionOk="0">
                    <a:moveTo>
                      <a:pt x="3049" y="1"/>
                    </a:moveTo>
                    <a:cubicBezTo>
                      <a:pt x="1009" y="1"/>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1"/>
                      <a:pt x="3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3"/>
              <p:cNvSpPr/>
              <p:nvPr/>
            </p:nvSpPr>
            <p:spPr>
              <a:xfrm>
                <a:off x="6220271" y="1471112"/>
                <a:ext cx="99302" cy="84688"/>
              </a:xfrm>
              <a:custGeom>
                <a:avLst/>
                <a:gdLst/>
                <a:ahLst/>
                <a:cxnLst/>
                <a:rect l="l" t="t" r="r" b="b"/>
                <a:pathLst>
                  <a:path w="5436" h="4636" extrusionOk="0">
                    <a:moveTo>
                      <a:pt x="3143" y="0"/>
                    </a:moveTo>
                    <a:cubicBezTo>
                      <a:pt x="1073" y="0"/>
                      <a:pt x="0" y="2477"/>
                      <a:pt x="1479" y="3956"/>
                    </a:cubicBezTo>
                    <a:cubicBezTo>
                      <a:pt x="1948" y="4425"/>
                      <a:pt x="2530" y="4636"/>
                      <a:pt x="3102" y="4636"/>
                    </a:cubicBezTo>
                    <a:cubicBezTo>
                      <a:pt x="4290" y="4636"/>
                      <a:pt x="5435" y="3727"/>
                      <a:pt x="5435" y="2329"/>
                    </a:cubicBezTo>
                    <a:cubicBezTo>
                      <a:pt x="5435" y="1072"/>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3"/>
              <p:cNvSpPr/>
              <p:nvPr/>
            </p:nvSpPr>
            <p:spPr>
              <a:xfrm>
                <a:off x="6219595" y="1604831"/>
                <a:ext cx="99302" cy="84999"/>
              </a:xfrm>
              <a:custGeom>
                <a:avLst/>
                <a:gdLst/>
                <a:ahLst/>
                <a:cxnLst/>
                <a:rect l="l" t="t" r="r" b="b"/>
                <a:pathLst>
                  <a:path w="5436" h="4653" extrusionOk="0">
                    <a:moveTo>
                      <a:pt x="3143" y="0"/>
                    </a:moveTo>
                    <a:cubicBezTo>
                      <a:pt x="1073" y="0"/>
                      <a:pt x="1" y="2478"/>
                      <a:pt x="1479" y="3956"/>
                    </a:cubicBezTo>
                    <a:cubicBezTo>
                      <a:pt x="1948" y="4437"/>
                      <a:pt x="2527" y="4652"/>
                      <a:pt x="3094" y="4652"/>
                    </a:cubicBezTo>
                    <a:cubicBezTo>
                      <a:pt x="4270" y="4652"/>
                      <a:pt x="5398" y="3727"/>
                      <a:pt x="5398" y="2330"/>
                    </a:cubicBezTo>
                    <a:cubicBezTo>
                      <a:pt x="5435" y="1073"/>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3"/>
              <p:cNvSpPr/>
              <p:nvPr/>
            </p:nvSpPr>
            <p:spPr>
              <a:xfrm>
                <a:off x="6218919" y="1738549"/>
                <a:ext cx="98626" cy="84999"/>
              </a:xfrm>
              <a:custGeom>
                <a:avLst/>
                <a:gdLst/>
                <a:ahLst/>
                <a:cxnLst/>
                <a:rect l="l" t="t" r="r" b="b"/>
                <a:pathLst>
                  <a:path w="5399" h="4653" extrusionOk="0">
                    <a:moveTo>
                      <a:pt x="3143" y="1"/>
                    </a:moveTo>
                    <a:cubicBezTo>
                      <a:pt x="1073" y="1"/>
                      <a:pt x="1" y="2478"/>
                      <a:pt x="1442" y="3957"/>
                    </a:cubicBezTo>
                    <a:cubicBezTo>
                      <a:pt x="1923" y="4438"/>
                      <a:pt x="2510" y="4653"/>
                      <a:pt x="3082" y="4653"/>
                    </a:cubicBezTo>
                    <a:cubicBezTo>
                      <a:pt x="4270" y="4653"/>
                      <a:pt x="5398" y="3727"/>
                      <a:pt x="5398" y="2330"/>
                    </a:cubicBezTo>
                    <a:cubicBezTo>
                      <a:pt x="5398" y="1073"/>
                      <a:pt x="4400" y="38"/>
                      <a:pt x="3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3"/>
              <p:cNvSpPr/>
              <p:nvPr/>
            </p:nvSpPr>
            <p:spPr>
              <a:xfrm>
                <a:off x="6218919" y="893001"/>
                <a:ext cx="123616" cy="122940"/>
              </a:xfrm>
              <a:custGeom>
                <a:avLst/>
                <a:gdLst/>
                <a:ahLst/>
                <a:cxnLst/>
                <a:rect l="l" t="t" r="r" b="b"/>
                <a:pathLst>
                  <a:path w="6767" h="6730" extrusionOk="0">
                    <a:moveTo>
                      <a:pt x="1295" y="0"/>
                    </a:moveTo>
                    <a:cubicBezTo>
                      <a:pt x="592" y="0"/>
                      <a:pt x="38" y="555"/>
                      <a:pt x="38" y="1220"/>
                    </a:cubicBezTo>
                    <a:lnTo>
                      <a:pt x="38" y="5472"/>
                    </a:lnTo>
                    <a:cubicBezTo>
                      <a:pt x="1" y="6174"/>
                      <a:pt x="555" y="6692"/>
                      <a:pt x="1221" y="6729"/>
                    </a:cubicBezTo>
                    <a:lnTo>
                      <a:pt x="5509" y="6729"/>
                    </a:lnTo>
                    <a:cubicBezTo>
                      <a:pt x="6175" y="6729"/>
                      <a:pt x="6729" y="6211"/>
                      <a:pt x="6729" y="5509"/>
                    </a:cubicBezTo>
                    <a:lnTo>
                      <a:pt x="6766" y="1257"/>
                    </a:lnTo>
                    <a:cubicBezTo>
                      <a:pt x="6766" y="592"/>
                      <a:pt x="6212" y="37"/>
                      <a:pt x="5546" y="37"/>
                    </a:cubicBezTo>
                    <a:lnTo>
                      <a:pt x="1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3"/>
              <p:cNvSpPr/>
              <p:nvPr/>
            </p:nvSpPr>
            <p:spPr>
              <a:xfrm>
                <a:off x="6758541" y="1545406"/>
                <a:ext cx="401173" cy="37156"/>
              </a:xfrm>
              <a:custGeom>
                <a:avLst/>
                <a:gdLst/>
                <a:ahLst/>
                <a:cxnLst/>
                <a:rect l="l" t="t" r="r" b="b"/>
                <a:pathLst>
                  <a:path w="21961" h="2034" extrusionOk="0">
                    <a:moveTo>
                      <a:pt x="0" y="0"/>
                    </a:moveTo>
                    <a:lnTo>
                      <a:pt x="0" y="1664"/>
                    </a:lnTo>
                    <a:lnTo>
                      <a:pt x="21924" y="2033"/>
                    </a:lnTo>
                    <a:lnTo>
                      <a:pt x="21961" y="37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3"/>
              <p:cNvSpPr/>
              <p:nvPr/>
            </p:nvSpPr>
            <p:spPr>
              <a:xfrm>
                <a:off x="6755161" y="1631848"/>
                <a:ext cx="401848" cy="37156"/>
              </a:xfrm>
              <a:custGeom>
                <a:avLst/>
                <a:gdLst/>
                <a:ahLst/>
                <a:cxnLst/>
                <a:rect l="l" t="t" r="r" b="b"/>
                <a:pathLst>
                  <a:path w="21998" h="2034" extrusionOk="0">
                    <a:moveTo>
                      <a:pt x="37" y="0"/>
                    </a:moveTo>
                    <a:lnTo>
                      <a:pt x="0" y="1664"/>
                    </a:lnTo>
                    <a:lnTo>
                      <a:pt x="21961" y="2034"/>
                    </a:lnTo>
                    <a:lnTo>
                      <a:pt x="21998"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3"/>
              <p:cNvSpPr/>
              <p:nvPr/>
            </p:nvSpPr>
            <p:spPr>
              <a:xfrm>
                <a:off x="6755161" y="1719642"/>
                <a:ext cx="401173" cy="37156"/>
              </a:xfrm>
              <a:custGeom>
                <a:avLst/>
                <a:gdLst/>
                <a:ahLst/>
                <a:cxnLst/>
                <a:rect l="l" t="t" r="r" b="b"/>
                <a:pathLst>
                  <a:path w="21961" h="2034" extrusionOk="0">
                    <a:moveTo>
                      <a:pt x="37" y="0"/>
                    </a:moveTo>
                    <a:lnTo>
                      <a:pt x="0" y="1664"/>
                    </a:lnTo>
                    <a:lnTo>
                      <a:pt x="21961" y="2034"/>
                    </a:lnTo>
                    <a:lnTo>
                      <a:pt x="21961"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3"/>
              <p:cNvSpPr/>
              <p:nvPr/>
            </p:nvSpPr>
            <p:spPr>
              <a:xfrm>
                <a:off x="6379655" y="851132"/>
                <a:ext cx="364035" cy="1029940"/>
              </a:xfrm>
              <a:custGeom>
                <a:avLst/>
                <a:gdLst/>
                <a:ahLst/>
                <a:cxnLst/>
                <a:rect l="l" t="t" r="r" b="b"/>
                <a:pathLst>
                  <a:path w="19928" h="56381" extrusionOk="0">
                    <a:moveTo>
                      <a:pt x="1479" y="0"/>
                    </a:moveTo>
                    <a:lnTo>
                      <a:pt x="1" y="56270"/>
                    </a:lnTo>
                    <a:lnTo>
                      <a:pt x="17229" y="56381"/>
                    </a:lnTo>
                    <a:lnTo>
                      <a:pt x="19928" y="1405"/>
                    </a:lnTo>
                    <a:lnTo>
                      <a:pt x="1479" y="0"/>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3"/>
              <p:cNvSpPr/>
              <p:nvPr/>
            </p:nvSpPr>
            <p:spPr>
              <a:xfrm>
                <a:off x="6379655" y="851132"/>
                <a:ext cx="27036" cy="1027912"/>
              </a:xfrm>
              <a:custGeom>
                <a:avLst/>
                <a:gdLst/>
                <a:ahLst/>
                <a:cxnLst/>
                <a:rect l="l" t="t" r="r" b="b"/>
                <a:pathLst>
                  <a:path w="1480" h="56270" fill="none" extrusionOk="0">
                    <a:moveTo>
                      <a:pt x="1479" y="0"/>
                    </a:moveTo>
                    <a:lnTo>
                      <a:pt x="1" y="5627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3"/>
              <p:cNvSpPr/>
              <p:nvPr/>
            </p:nvSpPr>
            <p:spPr>
              <a:xfrm>
                <a:off x="7204268" y="1530537"/>
                <a:ext cx="24332" cy="322166"/>
              </a:xfrm>
              <a:custGeom>
                <a:avLst/>
                <a:gdLst/>
                <a:ahLst/>
                <a:cxnLst/>
                <a:rect l="l" t="t" r="r" b="b"/>
                <a:pathLst>
                  <a:path w="1332" h="17636" fill="none" extrusionOk="0">
                    <a:moveTo>
                      <a:pt x="1332" y="1"/>
                    </a:moveTo>
                    <a:lnTo>
                      <a:pt x="1" y="17636"/>
                    </a:lnTo>
                  </a:path>
                </a:pathLst>
              </a:custGeom>
              <a:solidFill>
                <a:schemeClr val="accent3"/>
              </a:solid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3"/>
              <p:cNvSpPr/>
              <p:nvPr/>
            </p:nvSpPr>
            <p:spPr>
              <a:xfrm>
                <a:off x="6447390" y="955786"/>
                <a:ext cx="56556" cy="48098"/>
              </a:xfrm>
              <a:custGeom>
                <a:avLst/>
                <a:gdLst/>
                <a:ahLst/>
                <a:cxnLst/>
                <a:rect l="l" t="t" r="r" b="b"/>
                <a:pathLst>
                  <a:path w="3096" h="2633" extrusionOk="0">
                    <a:moveTo>
                      <a:pt x="1756" y="1"/>
                    </a:moveTo>
                    <a:cubicBezTo>
                      <a:pt x="602" y="1"/>
                      <a:pt x="0" y="1381"/>
                      <a:pt x="803" y="2220"/>
                    </a:cubicBezTo>
                    <a:cubicBezTo>
                      <a:pt x="1076" y="2505"/>
                      <a:pt x="1415" y="2632"/>
                      <a:pt x="1746" y="2632"/>
                    </a:cubicBezTo>
                    <a:cubicBezTo>
                      <a:pt x="2404" y="2632"/>
                      <a:pt x="3034" y="2132"/>
                      <a:pt x="3058" y="1370"/>
                    </a:cubicBezTo>
                    <a:cubicBezTo>
                      <a:pt x="3095" y="630"/>
                      <a:pt x="2541" y="39"/>
                      <a:pt x="1801" y="2"/>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3"/>
              <p:cNvSpPr/>
              <p:nvPr/>
            </p:nvSpPr>
            <p:spPr>
              <a:xfrm>
                <a:off x="6444011" y="1073977"/>
                <a:ext cx="56556" cy="48062"/>
              </a:xfrm>
              <a:custGeom>
                <a:avLst/>
                <a:gdLst/>
                <a:ahLst/>
                <a:cxnLst/>
                <a:rect l="l" t="t" r="r" b="b"/>
                <a:pathLst>
                  <a:path w="3096" h="2631" extrusionOk="0">
                    <a:moveTo>
                      <a:pt x="1756" y="1"/>
                    </a:moveTo>
                    <a:cubicBezTo>
                      <a:pt x="602" y="1"/>
                      <a:pt x="0" y="1380"/>
                      <a:pt x="803" y="2220"/>
                    </a:cubicBezTo>
                    <a:cubicBezTo>
                      <a:pt x="1074" y="2503"/>
                      <a:pt x="1415" y="2631"/>
                      <a:pt x="1751" y="2631"/>
                    </a:cubicBezTo>
                    <a:cubicBezTo>
                      <a:pt x="2422" y="2631"/>
                      <a:pt x="3071" y="2121"/>
                      <a:pt x="3095" y="1332"/>
                    </a:cubicBezTo>
                    <a:cubicBezTo>
                      <a:pt x="3095" y="630"/>
                      <a:pt x="2541" y="1"/>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3"/>
              <p:cNvSpPr/>
              <p:nvPr/>
            </p:nvSpPr>
            <p:spPr>
              <a:xfrm>
                <a:off x="6440631" y="1191492"/>
                <a:ext cx="56556" cy="48244"/>
              </a:xfrm>
              <a:custGeom>
                <a:avLst/>
                <a:gdLst/>
                <a:ahLst/>
                <a:cxnLst/>
                <a:rect l="l" t="t" r="r" b="b"/>
                <a:pathLst>
                  <a:path w="3096" h="2641" extrusionOk="0">
                    <a:moveTo>
                      <a:pt x="1756" y="1"/>
                    </a:moveTo>
                    <a:cubicBezTo>
                      <a:pt x="602" y="1"/>
                      <a:pt x="0" y="1380"/>
                      <a:pt x="803" y="2220"/>
                    </a:cubicBezTo>
                    <a:cubicBezTo>
                      <a:pt x="1080" y="2509"/>
                      <a:pt x="1430" y="2640"/>
                      <a:pt x="1771" y="2640"/>
                    </a:cubicBezTo>
                    <a:cubicBezTo>
                      <a:pt x="2432" y="2640"/>
                      <a:pt x="3058" y="2149"/>
                      <a:pt x="3058" y="1369"/>
                    </a:cubicBezTo>
                    <a:cubicBezTo>
                      <a:pt x="3095" y="630"/>
                      <a:pt x="2541" y="38"/>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p:nvPr/>
            </p:nvSpPr>
            <p:spPr>
              <a:xfrm>
                <a:off x="6437252" y="1309683"/>
                <a:ext cx="56556" cy="48080"/>
              </a:xfrm>
              <a:custGeom>
                <a:avLst/>
                <a:gdLst/>
                <a:ahLst/>
                <a:cxnLst/>
                <a:rect l="l" t="t" r="r" b="b"/>
                <a:pathLst>
                  <a:path w="3096" h="2632" extrusionOk="0">
                    <a:moveTo>
                      <a:pt x="1756" y="1"/>
                    </a:moveTo>
                    <a:cubicBezTo>
                      <a:pt x="603" y="1"/>
                      <a:pt x="1" y="1380"/>
                      <a:pt x="803" y="2220"/>
                    </a:cubicBezTo>
                    <a:cubicBezTo>
                      <a:pt x="1076" y="2505"/>
                      <a:pt x="1419" y="2632"/>
                      <a:pt x="1756" y="2632"/>
                    </a:cubicBezTo>
                    <a:cubicBezTo>
                      <a:pt x="2425" y="2632"/>
                      <a:pt x="3071" y="2131"/>
                      <a:pt x="3096" y="1369"/>
                    </a:cubicBezTo>
                    <a:cubicBezTo>
                      <a:pt x="3096" y="630"/>
                      <a:pt x="2541" y="1"/>
                      <a:pt x="1802"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3"/>
              <p:cNvSpPr/>
              <p:nvPr/>
            </p:nvSpPr>
            <p:spPr>
              <a:xfrm>
                <a:off x="6433690" y="1427216"/>
                <a:ext cx="56739" cy="48719"/>
              </a:xfrm>
              <a:custGeom>
                <a:avLst/>
                <a:gdLst/>
                <a:ahLst/>
                <a:cxnLst/>
                <a:rect l="l" t="t" r="r" b="b"/>
                <a:pathLst>
                  <a:path w="3106" h="2667" extrusionOk="0">
                    <a:moveTo>
                      <a:pt x="1812" y="0"/>
                    </a:moveTo>
                    <a:cubicBezTo>
                      <a:pt x="629" y="0"/>
                      <a:pt x="0" y="1368"/>
                      <a:pt x="814" y="2255"/>
                    </a:cubicBezTo>
                    <a:cubicBezTo>
                      <a:pt x="1085" y="2539"/>
                      <a:pt x="1426" y="2666"/>
                      <a:pt x="1760" y="2666"/>
                    </a:cubicBezTo>
                    <a:cubicBezTo>
                      <a:pt x="2428" y="2666"/>
                      <a:pt x="3069" y="2157"/>
                      <a:pt x="3069" y="1368"/>
                    </a:cubicBezTo>
                    <a:cubicBezTo>
                      <a:pt x="3106" y="629"/>
                      <a:pt x="2551" y="37"/>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3"/>
              <p:cNvSpPr/>
              <p:nvPr/>
            </p:nvSpPr>
            <p:spPr>
              <a:xfrm>
                <a:off x="6430493" y="1545388"/>
                <a:ext cx="56556" cy="48080"/>
              </a:xfrm>
              <a:custGeom>
                <a:avLst/>
                <a:gdLst/>
                <a:ahLst/>
                <a:cxnLst/>
                <a:rect l="l" t="t" r="r" b="b"/>
                <a:pathLst>
                  <a:path w="3096" h="2632" extrusionOk="0">
                    <a:moveTo>
                      <a:pt x="1756" y="0"/>
                    </a:moveTo>
                    <a:cubicBezTo>
                      <a:pt x="603" y="0"/>
                      <a:pt x="1" y="1380"/>
                      <a:pt x="804" y="2219"/>
                    </a:cubicBezTo>
                    <a:cubicBezTo>
                      <a:pt x="1076" y="2504"/>
                      <a:pt x="1419" y="2631"/>
                      <a:pt x="1757" y="2631"/>
                    </a:cubicBezTo>
                    <a:cubicBezTo>
                      <a:pt x="2426" y="2631"/>
                      <a:pt x="3071" y="2131"/>
                      <a:pt x="3096" y="1369"/>
                    </a:cubicBezTo>
                    <a:cubicBezTo>
                      <a:pt x="3096" y="630"/>
                      <a:pt x="2541" y="38"/>
                      <a:pt x="1802" y="1"/>
                    </a:cubicBezTo>
                    <a:cubicBezTo>
                      <a:pt x="1787" y="1"/>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3"/>
              <p:cNvSpPr/>
              <p:nvPr/>
            </p:nvSpPr>
            <p:spPr>
              <a:xfrm>
                <a:off x="6427132" y="1663579"/>
                <a:ext cx="56556" cy="48044"/>
              </a:xfrm>
              <a:custGeom>
                <a:avLst/>
                <a:gdLst/>
                <a:ahLst/>
                <a:cxnLst/>
                <a:rect l="l" t="t" r="r" b="b"/>
                <a:pathLst>
                  <a:path w="3096" h="2630" extrusionOk="0">
                    <a:moveTo>
                      <a:pt x="1755" y="0"/>
                    </a:moveTo>
                    <a:cubicBezTo>
                      <a:pt x="602" y="0"/>
                      <a:pt x="0" y="1380"/>
                      <a:pt x="803" y="2219"/>
                    </a:cubicBezTo>
                    <a:cubicBezTo>
                      <a:pt x="1074" y="2503"/>
                      <a:pt x="1415" y="2630"/>
                      <a:pt x="1750" y="2630"/>
                    </a:cubicBezTo>
                    <a:cubicBezTo>
                      <a:pt x="2421" y="2630"/>
                      <a:pt x="3070" y="2121"/>
                      <a:pt x="3095" y="1332"/>
                    </a:cubicBezTo>
                    <a:cubicBezTo>
                      <a:pt x="3095" y="629"/>
                      <a:pt x="2540" y="1"/>
                      <a:pt x="1801" y="1"/>
                    </a:cubicBezTo>
                    <a:cubicBezTo>
                      <a:pt x="1786" y="0"/>
                      <a:pt x="1771" y="0"/>
                      <a:pt x="17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3"/>
              <p:cNvSpPr/>
              <p:nvPr/>
            </p:nvSpPr>
            <p:spPr>
              <a:xfrm>
                <a:off x="6423752" y="1781094"/>
                <a:ext cx="56556" cy="48537"/>
              </a:xfrm>
              <a:custGeom>
                <a:avLst/>
                <a:gdLst/>
                <a:ahLst/>
                <a:cxnLst/>
                <a:rect l="l" t="t" r="r" b="b"/>
                <a:pathLst>
                  <a:path w="3096" h="2657" extrusionOk="0">
                    <a:moveTo>
                      <a:pt x="1756" y="0"/>
                    </a:moveTo>
                    <a:cubicBezTo>
                      <a:pt x="602" y="0"/>
                      <a:pt x="0" y="1380"/>
                      <a:pt x="803" y="2219"/>
                    </a:cubicBezTo>
                    <a:cubicBezTo>
                      <a:pt x="1080" y="2521"/>
                      <a:pt x="1429" y="2656"/>
                      <a:pt x="1772" y="2656"/>
                    </a:cubicBezTo>
                    <a:cubicBezTo>
                      <a:pt x="2435" y="2656"/>
                      <a:pt x="3071" y="2149"/>
                      <a:pt x="3095" y="1369"/>
                    </a:cubicBezTo>
                    <a:cubicBezTo>
                      <a:pt x="3095" y="629"/>
                      <a:pt x="2541" y="38"/>
                      <a:pt x="1801" y="1"/>
                    </a:cubicBezTo>
                    <a:cubicBezTo>
                      <a:pt x="1786" y="0"/>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3"/>
              <p:cNvSpPr/>
              <p:nvPr/>
            </p:nvSpPr>
            <p:spPr>
              <a:xfrm>
                <a:off x="6535659" y="987553"/>
                <a:ext cx="138468" cy="6083"/>
              </a:xfrm>
              <a:custGeom>
                <a:avLst/>
                <a:gdLst/>
                <a:ahLst/>
                <a:cxnLst/>
                <a:rect l="l" t="t" r="r" b="b"/>
                <a:pathLst>
                  <a:path w="7580" h="333"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3"/>
              <p:cNvSpPr/>
              <p:nvPr/>
            </p:nvSpPr>
            <p:spPr>
              <a:xfrm>
                <a:off x="6534983" y="1095606"/>
                <a:ext cx="138468" cy="6101"/>
              </a:xfrm>
              <a:custGeom>
                <a:avLst/>
                <a:gdLst/>
                <a:ahLst/>
                <a:cxnLst/>
                <a:rect l="l" t="t" r="r" b="b"/>
                <a:pathLst>
                  <a:path w="7580" h="334" fill="none" extrusionOk="0">
                    <a:moveTo>
                      <a:pt x="1" y="1"/>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3"/>
              <p:cNvSpPr/>
              <p:nvPr/>
            </p:nvSpPr>
            <p:spPr>
              <a:xfrm>
                <a:off x="6534307" y="1212445"/>
                <a:ext cx="138468" cy="6101"/>
              </a:xfrm>
              <a:custGeom>
                <a:avLst/>
                <a:gdLst/>
                <a:ahLst/>
                <a:cxnLst/>
                <a:rect l="l" t="t" r="r" b="b"/>
                <a:pathLst>
                  <a:path w="7580" h="334"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3"/>
              <p:cNvSpPr/>
              <p:nvPr/>
            </p:nvSpPr>
            <p:spPr>
              <a:xfrm>
                <a:off x="6520808" y="1331311"/>
                <a:ext cx="138468" cy="6101"/>
              </a:xfrm>
              <a:custGeom>
                <a:avLst/>
                <a:gdLst/>
                <a:ahLst/>
                <a:cxnLst/>
                <a:rect l="l" t="t" r="r" b="b"/>
                <a:pathLst>
                  <a:path w="7580" h="334" fill="none" extrusionOk="0">
                    <a:moveTo>
                      <a:pt x="0" y="0"/>
                    </a:moveTo>
                    <a:lnTo>
                      <a:pt x="7579"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3"/>
              <p:cNvSpPr/>
              <p:nvPr/>
            </p:nvSpPr>
            <p:spPr>
              <a:xfrm>
                <a:off x="6520132" y="1449502"/>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3"/>
              <p:cNvSpPr/>
              <p:nvPr/>
            </p:nvSpPr>
            <p:spPr>
              <a:xfrm>
                <a:off x="6519456" y="1567693"/>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3"/>
              <p:cNvSpPr/>
              <p:nvPr/>
            </p:nvSpPr>
            <p:spPr>
              <a:xfrm>
                <a:off x="6518780" y="1687893"/>
                <a:ext cx="138468" cy="6101"/>
              </a:xfrm>
              <a:custGeom>
                <a:avLst/>
                <a:gdLst/>
                <a:ahLst/>
                <a:cxnLst/>
                <a:rect l="l" t="t" r="r" b="b"/>
                <a:pathLst>
                  <a:path w="7580" h="334" fill="none" extrusionOk="0">
                    <a:moveTo>
                      <a:pt x="1" y="1"/>
                    </a:moveTo>
                    <a:lnTo>
                      <a:pt x="7579"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3"/>
              <p:cNvSpPr/>
              <p:nvPr/>
            </p:nvSpPr>
            <p:spPr>
              <a:xfrm>
                <a:off x="6518104" y="1803380"/>
                <a:ext cx="138468" cy="6101"/>
              </a:xfrm>
              <a:custGeom>
                <a:avLst/>
                <a:gdLst/>
                <a:ahLst/>
                <a:cxnLst/>
                <a:rect l="l" t="t" r="r" b="b"/>
                <a:pathLst>
                  <a:path w="7580" h="334" fill="none" extrusionOk="0">
                    <a:moveTo>
                      <a:pt x="1" y="1"/>
                    </a:moveTo>
                    <a:lnTo>
                      <a:pt x="7580"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3"/>
              <p:cNvSpPr/>
              <p:nvPr/>
            </p:nvSpPr>
            <p:spPr>
              <a:xfrm>
                <a:off x="6718005" y="883538"/>
                <a:ext cx="777373" cy="578806"/>
              </a:xfrm>
              <a:custGeom>
                <a:avLst/>
                <a:gdLst/>
                <a:ahLst/>
                <a:cxnLst/>
                <a:rect l="l" t="t" r="r" b="b"/>
                <a:pathLst>
                  <a:path w="42555" h="31685" extrusionOk="0">
                    <a:moveTo>
                      <a:pt x="1369" y="1"/>
                    </a:moveTo>
                    <a:lnTo>
                      <a:pt x="1" y="30021"/>
                    </a:lnTo>
                    <a:lnTo>
                      <a:pt x="40225" y="31685"/>
                    </a:lnTo>
                    <a:lnTo>
                      <a:pt x="42554" y="3106"/>
                    </a:lnTo>
                    <a:lnTo>
                      <a:pt x="13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3"/>
              <p:cNvSpPr/>
              <p:nvPr/>
            </p:nvSpPr>
            <p:spPr>
              <a:xfrm>
                <a:off x="6803113" y="1225195"/>
                <a:ext cx="586898" cy="237752"/>
              </a:xfrm>
              <a:custGeom>
                <a:avLst/>
                <a:gdLst/>
                <a:ahLst/>
                <a:cxnLst/>
                <a:rect l="l" t="t" r="r" b="b"/>
                <a:pathLst>
                  <a:path w="32128" h="13015" extrusionOk="0">
                    <a:moveTo>
                      <a:pt x="15073" y="0"/>
                    </a:moveTo>
                    <a:cubicBezTo>
                      <a:pt x="12504" y="0"/>
                      <a:pt x="9281" y="590"/>
                      <a:pt x="7468" y="1706"/>
                    </a:cubicBezTo>
                    <a:cubicBezTo>
                      <a:pt x="5139" y="3184"/>
                      <a:pt x="1701" y="7843"/>
                      <a:pt x="1701" y="7843"/>
                    </a:cubicBezTo>
                    <a:cubicBezTo>
                      <a:pt x="1035" y="8989"/>
                      <a:pt x="481" y="10246"/>
                      <a:pt x="0" y="11540"/>
                    </a:cubicBezTo>
                    <a:cubicBezTo>
                      <a:pt x="0" y="11540"/>
                      <a:pt x="6100" y="11762"/>
                      <a:pt x="8097" y="11873"/>
                    </a:cubicBezTo>
                    <a:cubicBezTo>
                      <a:pt x="15372" y="12205"/>
                      <a:pt x="22408" y="13014"/>
                      <a:pt x="29661" y="13014"/>
                    </a:cubicBezTo>
                    <a:cubicBezTo>
                      <a:pt x="30480" y="13014"/>
                      <a:pt x="31302" y="13004"/>
                      <a:pt x="32128" y="12982"/>
                    </a:cubicBezTo>
                    <a:cubicBezTo>
                      <a:pt x="31721" y="11614"/>
                      <a:pt x="31425" y="9691"/>
                      <a:pt x="30538" y="8434"/>
                    </a:cubicBezTo>
                    <a:cubicBezTo>
                      <a:pt x="28985" y="6105"/>
                      <a:pt x="26767" y="3591"/>
                      <a:pt x="24401" y="2038"/>
                    </a:cubicBezTo>
                    <a:cubicBezTo>
                      <a:pt x="22256" y="596"/>
                      <a:pt x="19779" y="670"/>
                      <a:pt x="17302" y="190"/>
                    </a:cubicBezTo>
                    <a:cubicBezTo>
                      <a:pt x="16676" y="63"/>
                      <a:pt x="15909" y="0"/>
                      <a:pt x="1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3"/>
              <p:cNvSpPr/>
              <p:nvPr/>
            </p:nvSpPr>
            <p:spPr>
              <a:xfrm>
                <a:off x="7007746" y="998934"/>
                <a:ext cx="215940" cy="212195"/>
              </a:xfrm>
              <a:custGeom>
                <a:avLst/>
                <a:gdLst/>
                <a:ahLst/>
                <a:cxnLst/>
                <a:rect l="l" t="t" r="r" b="b"/>
                <a:pathLst>
                  <a:path w="11821" h="11616" extrusionOk="0">
                    <a:moveTo>
                      <a:pt x="4684" y="1"/>
                    </a:moveTo>
                    <a:cubicBezTo>
                      <a:pt x="3148" y="1"/>
                      <a:pt x="1886" y="460"/>
                      <a:pt x="1886" y="1632"/>
                    </a:cubicBezTo>
                    <a:lnTo>
                      <a:pt x="1886" y="1374"/>
                    </a:lnTo>
                    <a:lnTo>
                      <a:pt x="1886" y="1374"/>
                    </a:lnTo>
                    <a:cubicBezTo>
                      <a:pt x="0" y="4405"/>
                      <a:pt x="185" y="11504"/>
                      <a:pt x="4880" y="11615"/>
                    </a:cubicBezTo>
                    <a:cubicBezTo>
                      <a:pt x="4901" y="11615"/>
                      <a:pt x="4921" y="11615"/>
                      <a:pt x="4942" y="11615"/>
                    </a:cubicBezTo>
                    <a:cubicBezTo>
                      <a:pt x="8758" y="11615"/>
                      <a:pt x="11821" y="4759"/>
                      <a:pt x="9945" y="1854"/>
                    </a:cubicBezTo>
                    <a:cubicBezTo>
                      <a:pt x="9269" y="819"/>
                      <a:pt x="6733" y="1"/>
                      <a:pt x="4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3"/>
              <p:cNvSpPr/>
              <p:nvPr/>
            </p:nvSpPr>
            <p:spPr>
              <a:xfrm>
                <a:off x="7007746" y="948753"/>
                <a:ext cx="230682" cy="165193"/>
              </a:xfrm>
              <a:custGeom>
                <a:avLst/>
                <a:gdLst/>
                <a:ahLst/>
                <a:cxnLst/>
                <a:rect l="l" t="t" r="r" b="b"/>
                <a:pathLst>
                  <a:path w="12628" h="9043" extrusionOk="0">
                    <a:moveTo>
                      <a:pt x="4759" y="0"/>
                    </a:moveTo>
                    <a:cubicBezTo>
                      <a:pt x="2725" y="0"/>
                      <a:pt x="180" y="2695"/>
                      <a:pt x="74" y="4712"/>
                    </a:cubicBezTo>
                    <a:cubicBezTo>
                      <a:pt x="0" y="5895"/>
                      <a:pt x="74" y="7041"/>
                      <a:pt x="296" y="8187"/>
                    </a:cubicBezTo>
                    <a:cubicBezTo>
                      <a:pt x="478" y="8803"/>
                      <a:pt x="654" y="9043"/>
                      <a:pt x="830" y="9043"/>
                    </a:cubicBezTo>
                    <a:cubicBezTo>
                      <a:pt x="1118" y="9043"/>
                      <a:pt x="1402" y="8396"/>
                      <a:pt x="1701" y="7707"/>
                    </a:cubicBezTo>
                    <a:cubicBezTo>
                      <a:pt x="2579" y="5401"/>
                      <a:pt x="2914" y="3603"/>
                      <a:pt x="5719" y="3603"/>
                    </a:cubicBezTo>
                    <a:cubicBezTo>
                      <a:pt x="5747" y="3603"/>
                      <a:pt x="5776" y="3603"/>
                      <a:pt x="5805" y="3603"/>
                    </a:cubicBezTo>
                    <a:cubicBezTo>
                      <a:pt x="7136" y="3603"/>
                      <a:pt x="8245" y="3677"/>
                      <a:pt x="9354" y="4416"/>
                    </a:cubicBezTo>
                    <a:cubicBezTo>
                      <a:pt x="10870" y="5378"/>
                      <a:pt x="10056" y="5747"/>
                      <a:pt x="10463" y="7152"/>
                    </a:cubicBezTo>
                    <a:cubicBezTo>
                      <a:pt x="10537" y="7337"/>
                      <a:pt x="10537" y="7596"/>
                      <a:pt x="10611" y="7818"/>
                    </a:cubicBezTo>
                    <a:cubicBezTo>
                      <a:pt x="10661" y="7821"/>
                      <a:pt x="10710" y="7823"/>
                      <a:pt x="10756" y="7823"/>
                    </a:cubicBezTo>
                    <a:cubicBezTo>
                      <a:pt x="12628" y="7823"/>
                      <a:pt x="11569" y="4986"/>
                      <a:pt x="11461" y="4121"/>
                    </a:cubicBezTo>
                    <a:cubicBezTo>
                      <a:pt x="11239" y="2716"/>
                      <a:pt x="10685" y="1533"/>
                      <a:pt x="9391" y="867"/>
                    </a:cubicBezTo>
                    <a:lnTo>
                      <a:pt x="5028" y="17"/>
                    </a:lnTo>
                    <a:cubicBezTo>
                      <a:pt x="4940" y="6"/>
                      <a:pt x="4850" y="0"/>
                      <a:pt x="4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3"/>
              <p:cNvSpPr/>
              <p:nvPr/>
            </p:nvSpPr>
            <p:spPr>
              <a:xfrm>
                <a:off x="6981404" y="938103"/>
                <a:ext cx="264075" cy="156169"/>
              </a:xfrm>
              <a:custGeom>
                <a:avLst/>
                <a:gdLst/>
                <a:ahLst/>
                <a:cxnLst/>
                <a:rect l="l" t="t" r="r" b="b"/>
                <a:pathLst>
                  <a:path w="14456" h="8549" extrusionOk="0">
                    <a:moveTo>
                      <a:pt x="7162" y="0"/>
                    </a:moveTo>
                    <a:cubicBezTo>
                      <a:pt x="3394" y="0"/>
                      <a:pt x="252" y="2932"/>
                      <a:pt x="0" y="6700"/>
                    </a:cubicBezTo>
                    <a:lnTo>
                      <a:pt x="0" y="6774"/>
                    </a:lnTo>
                    <a:lnTo>
                      <a:pt x="1220" y="6848"/>
                    </a:lnTo>
                    <a:cubicBezTo>
                      <a:pt x="1220" y="6811"/>
                      <a:pt x="1220" y="6774"/>
                      <a:pt x="1220" y="6774"/>
                    </a:cubicBezTo>
                    <a:cubicBezTo>
                      <a:pt x="1400" y="3575"/>
                      <a:pt x="4027" y="1074"/>
                      <a:pt x="7196" y="1074"/>
                    </a:cubicBezTo>
                    <a:cubicBezTo>
                      <a:pt x="7287" y="1074"/>
                      <a:pt x="7377" y="1076"/>
                      <a:pt x="7468" y="1081"/>
                    </a:cubicBezTo>
                    <a:cubicBezTo>
                      <a:pt x="10759" y="1228"/>
                      <a:pt x="13310" y="4038"/>
                      <a:pt x="13125" y="7329"/>
                    </a:cubicBezTo>
                    <a:cubicBezTo>
                      <a:pt x="13125" y="7329"/>
                      <a:pt x="14123" y="8549"/>
                      <a:pt x="14123" y="8549"/>
                    </a:cubicBezTo>
                    <a:lnTo>
                      <a:pt x="14382" y="7366"/>
                    </a:lnTo>
                    <a:cubicBezTo>
                      <a:pt x="14456" y="3447"/>
                      <a:pt x="11424" y="193"/>
                      <a:pt x="7505" y="8"/>
                    </a:cubicBezTo>
                    <a:cubicBezTo>
                      <a:pt x="7390" y="3"/>
                      <a:pt x="7276" y="0"/>
                      <a:pt x="7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3"/>
              <p:cNvSpPr/>
              <p:nvPr/>
            </p:nvSpPr>
            <p:spPr>
              <a:xfrm>
                <a:off x="6928374" y="1028619"/>
                <a:ext cx="106408" cy="123744"/>
              </a:xfrm>
              <a:custGeom>
                <a:avLst/>
                <a:gdLst/>
                <a:ahLst/>
                <a:cxnLst/>
                <a:rect l="l" t="t" r="r" b="b"/>
                <a:pathLst>
                  <a:path w="5825" h="6774" extrusionOk="0">
                    <a:moveTo>
                      <a:pt x="5107" y="1"/>
                    </a:moveTo>
                    <a:cubicBezTo>
                      <a:pt x="2412" y="1"/>
                      <a:pt x="1" y="3612"/>
                      <a:pt x="2238" y="5849"/>
                    </a:cubicBezTo>
                    <a:cubicBezTo>
                      <a:pt x="2719" y="6366"/>
                      <a:pt x="3421" y="6699"/>
                      <a:pt x="4160" y="6773"/>
                    </a:cubicBezTo>
                    <a:cubicBezTo>
                      <a:pt x="5270" y="6736"/>
                      <a:pt x="5011" y="6403"/>
                      <a:pt x="5196" y="5257"/>
                    </a:cubicBezTo>
                    <a:cubicBezTo>
                      <a:pt x="5417" y="3705"/>
                      <a:pt x="5676" y="1967"/>
                      <a:pt x="5824" y="451"/>
                    </a:cubicBezTo>
                    <a:lnTo>
                      <a:pt x="5306" y="7"/>
                    </a:lnTo>
                    <a:cubicBezTo>
                      <a:pt x="5240" y="3"/>
                      <a:pt x="5174" y="1"/>
                      <a:pt x="5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3"/>
              <p:cNvSpPr/>
              <p:nvPr/>
            </p:nvSpPr>
            <p:spPr>
              <a:xfrm>
                <a:off x="7175898" y="1057573"/>
                <a:ext cx="66877" cy="115487"/>
              </a:xfrm>
              <a:custGeom>
                <a:avLst/>
                <a:gdLst/>
                <a:ahLst/>
                <a:cxnLst/>
                <a:rect l="l" t="t" r="r" b="b"/>
                <a:pathLst>
                  <a:path w="3661" h="6322" extrusionOk="0">
                    <a:moveTo>
                      <a:pt x="1790" y="0"/>
                    </a:moveTo>
                    <a:cubicBezTo>
                      <a:pt x="1544" y="0"/>
                      <a:pt x="1331" y="107"/>
                      <a:pt x="1221" y="382"/>
                    </a:cubicBezTo>
                    <a:lnTo>
                      <a:pt x="1" y="6260"/>
                    </a:lnTo>
                    <a:cubicBezTo>
                      <a:pt x="171" y="6302"/>
                      <a:pt x="335" y="6321"/>
                      <a:pt x="494" y="6321"/>
                    </a:cubicBezTo>
                    <a:cubicBezTo>
                      <a:pt x="2027" y="6321"/>
                      <a:pt x="3023" y="4502"/>
                      <a:pt x="3291" y="3229"/>
                    </a:cubicBezTo>
                    <a:cubicBezTo>
                      <a:pt x="3476" y="2341"/>
                      <a:pt x="3661" y="1380"/>
                      <a:pt x="2996" y="604"/>
                    </a:cubicBezTo>
                    <a:cubicBezTo>
                      <a:pt x="2717" y="302"/>
                      <a:pt x="2206"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3"/>
              <p:cNvSpPr/>
              <p:nvPr/>
            </p:nvSpPr>
            <p:spPr>
              <a:xfrm>
                <a:off x="7033412" y="1140379"/>
                <a:ext cx="146560" cy="155584"/>
              </a:xfrm>
              <a:custGeom>
                <a:avLst/>
                <a:gdLst/>
                <a:ahLst/>
                <a:cxnLst/>
                <a:rect l="l" t="t" r="r" b="b"/>
                <a:pathLst>
                  <a:path w="8023" h="8517" extrusionOk="0">
                    <a:moveTo>
                      <a:pt x="740" y="729"/>
                    </a:moveTo>
                    <a:cubicBezTo>
                      <a:pt x="796" y="729"/>
                      <a:pt x="829" y="746"/>
                      <a:pt x="850" y="773"/>
                    </a:cubicBezTo>
                    <a:lnTo>
                      <a:pt x="850" y="773"/>
                    </a:lnTo>
                    <a:cubicBezTo>
                      <a:pt x="813" y="759"/>
                      <a:pt x="776" y="745"/>
                      <a:pt x="740" y="729"/>
                    </a:cubicBezTo>
                    <a:close/>
                    <a:moveTo>
                      <a:pt x="6537" y="0"/>
                    </a:moveTo>
                    <a:cubicBezTo>
                      <a:pt x="5052" y="0"/>
                      <a:pt x="3307" y="930"/>
                      <a:pt x="1807" y="930"/>
                    </a:cubicBezTo>
                    <a:cubicBezTo>
                      <a:pt x="1496" y="930"/>
                      <a:pt x="1196" y="891"/>
                      <a:pt x="911" y="794"/>
                    </a:cubicBezTo>
                    <a:lnTo>
                      <a:pt x="911" y="794"/>
                    </a:lnTo>
                    <a:lnTo>
                      <a:pt x="740" y="138"/>
                    </a:lnTo>
                    <a:cubicBezTo>
                      <a:pt x="629" y="2799"/>
                      <a:pt x="0" y="5942"/>
                      <a:pt x="518" y="7014"/>
                    </a:cubicBezTo>
                    <a:cubicBezTo>
                      <a:pt x="887" y="7861"/>
                      <a:pt x="3054" y="8516"/>
                      <a:pt x="4937" y="8516"/>
                    </a:cubicBezTo>
                    <a:cubicBezTo>
                      <a:pt x="6260" y="8516"/>
                      <a:pt x="7444" y="8193"/>
                      <a:pt x="7764" y="7384"/>
                    </a:cubicBezTo>
                    <a:cubicBezTo>
                      <a:pt x="8023" y="6718"/>
                      <a:pt x="7025" y="4722"/>
                      <a:pt x="6951" y="3872"/>
                    </a:cubicBezTo>
                    <a:cubicBezTo>
                      <a:pt x="6840" y="2615"/>
                      <a:pt x="6951" y="1321"/>
                      <a:pt x="6951" y="27"/>
                    </a:cubicBezTo>
                    <a:cubicBezTo>
                      <a:pt x="6815" y="8"/>
                      <a:pt x="6677" y="0"/>
                      <a:pt x="6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3"/>
              <p:cNvSpPr/>
              <p:nvPr/>
            </p:nvSpPr>
            <p:spPr>
              <a:xfrm>
                <a:off x="6759217" y="1327932"/>
                <a:ext cx="243816" cy="164133"/>
              </a:xfrm>
              <a:custGeom>
                <a:avLst/>
                <a:gdLst/>
                <a:ahLst/>
                <a:cxnLst/>
                <a:rect l="l" t="t" r="r" b="b"/>
                <a:pathLst>
                  <a:path w="13347" h="8985" extrusionOk="0">
                    <a:moveTo>
                      <a:pt x="629" y="0"/>
                    </a:moveTo>
                    <a:lnTo>
                      <a:pt x="0" y="8504"/>
                    </a:lnTo>
                    <a:lnTo>
                      <a:pt x="12977" y="8984"/>
                    </a:lnTo>
                    <a:lnTo>
                      <a:pt x="13346" y="1036"/>
                    </a:ln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3"/>
              <p:cNvSpPr/>
              <p:nvPr/>
            </p:nvSpPr>
            <p:spPr>
              <a:xfrm>
                <a:off x="7034764" y="1346839"/>
                <a:ext cx="244492" cy="158050"/>
              </a:xfrm>
              <a:custGeom>
                <a:avLst/>
                <a:gdLst/>
                <a:ahLst/>
                <a:cxnLst/>
                <a:rect l="l" t="t" r="r" b="b"/>
                <a:pathLst>
                  <a:path w="13384" h="8652" extrusionOk="0">
                    <a:moveTo>
                      <a:pt x="259" y="1"/>
                    </a:moveTo>
                    <a:lnTo>
                      <a:pt x="0" y="8134"/>
                    </a:lnTo>
                    <a:lnTo>
                      <a:pt x="12977" y="8652"/>
                    </a:lnTo>
                    <a:lnTo>
                      <a:pt x="13383" y="666"/>
                    </a:lnTo>
                    <a:lnTo>
                      <a:pt x="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3"/>
              <p:cNvSpPr/>
              <p:nvPr/>
            </p:nvSpPr>
            <p:spPr>
              <a:xfrm>
                <a:off x="7300848" y="1359681"/>
                <a:ext cx="160754" cy="154671"/>
              </a:xfrm>
              <a:custGeom>
                <a:avLst/>
                <a:gdLst/>
                <a:ahLst/>
                <a:cxnLst/>
                <a:rect l="l" t="t" r="r" b="b"/>
                <a:pathLst>
                  <a:path w="8800" h="8467" extrusionOk="0">
                    <a:moveTo>
                      <a:pt x="666" y="0"/>
                    </a:moveTo>
                    <a:lnTo>
                      <a:pt x="0" y="7912"/>
                    </a:lnTo>
                    <a:lnTo>
                      <a:pt x="7949" y="8466"/>
                    </a:lnTo>
                    <a:lnTo>
                      <a:pt x="8799" y="666"/>
                    </a:lnTo>
                    <a:lnTo>
                      <a:pt x="6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3"/>
              <p:cNvSpPr/>
              <p:nvPr/>
            </p:nvSpPr>
            <p:spPr>
              <a:xfrm>
                <a:off x="5821126" y="1890516"/>
                <a:ext cx="1215666" cy="958350"/>
              </a:xfrm>
              <a:custGeom>
                <a:avLst/>
                <a:gdLst/>
                <a:ahLst/>
                <a:cxnLst/>
                <a:rect l="l" t="t" r="r" b="b"/>
                <a:pathLst>
                  <a:path w="66548" h="52462" extrusionOk="0">
                    <a:moveTo>
                      <a:pt x="64515" y="0"/>
                    </a:moveTo>
                    <a:lnTo>
                      <a:pt x="1" y="1738"/>
                    </a:lnTo>
                    <a:lnTo>
                      <a:pt x="1701" y="52462"/>
                    </a:lnTo>
                    <a:lnTo>
                      <a:pt x="66548" y="43773"/>
                    </a:lnTo>
                    <a:lnTo>
                      <a:pt x="64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3"/>
              <p:cNvSpPr/>
              <p:nvPr/>
            </p:nvSpPr>
            <p:spPr>
              <a:xfrm>
                <a:off x="5869078" y="1924274"/>
                <a:ext cx="1129900" cy="872584"/>
              </a:xfrm>
              <a:custGeom>
                <a:avLst/>
                <a:gdLst/>
                <a:ahLst/>
                <a:cxnLst/>
                <a:rect l="l" t="t" r="r" b="b"/>
                <a:pathLst>
                  <a:path w="61853" h="47767" extrusionOk="0">
                    <a:moveTo>
                      <a:pt x="59745" y="1"/>
                    </a:moveTo>
                    <a:lnTo>
                      <a:pt x="1" y="3476"/>
                    </a:lnTo>
                    <a:lnTo>
                      <a:pt x="1590" y="47767"/>
                    </a:lnTo>
                    <a:lnTo>
                      <a:pt x="61853" y="40188"/>
                    </a:lnTo>
                    <a:lnTo>
                      <a:pt x="597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3"/>
              <p:cNvSpPr/>
              <p:nvPr/>
            </p:nvSpPr>
            <p:spPr>
              <a:xfrm>
                <a:off x="5896771" y="2266680"/>
                <a:ext cx="1066420" cy="530854"/>
              </a:xfrm>
              <a:custGeom>
                <a:avLst/>
                <a:gdLst/>
                <a:ahLst/>
                <a:cxnLst/>
                <a:rect l="l" t="t" r="r" b="b"/>
                <a:pathLst>
                  <a:path w="58378" h="29060" extrusionOk="0">
                    <a:moveTo>
                      <a:pt x="26804" y="1"/>
                    </a:moveTo>
                    <a:lnTo>
                      <a:pt x="1" y="29060"/>
                    </a:lnTo>
                    <a:lnTo>
                      <a:pt x="1" y="29060"/>
                    </a:lnTo>
                    <a:lnTo>
                      <a:pt x="58377" y="21740"/>
                    </a:lnTo>
                    <a:lnTo>
                      <a:pt x="341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3"/>
              <p:cNvSpPr/>
              <p:nvPr/>
            </p:nvSpPr>
            <p:spPr>
              <a:xfrm>
                <a:off x="5749535" y="2266680"/>
                <a:ext cx="636896" cy="658507"/>
              </a:xfrm>
              <a:custGeom>
                <a:avLst/>
                <a:gdLst/>
                <a:ahLst/>
                <a:cxnLst/>
                <a:rect l="l" t="t" r="r" b="b"/>
                <a:pathLst>
                  <a:path w="34865" h="36048" extrusionOk="0">
                    <a:moveTo>
                      <a:pt x="33607" y="1"/>
                    </a:moveTo>
                    <a:lnTo>
                      <a:pt x="1" y="33459"/>
                    </a:lnTo>
                    <a:lnTo>
                      <a:pt x="3070" y="36047"/>
                    </a:lnTo>
                    <a:lnTo>
                      <a:pt x="348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3"/>
              <p:cNvSpPr/>
              <p:nvPr/>
            </p:nvSpPr>
            <p:spPr>
              <a:xfrm>
                <a:off x="6778799" y="2134314"/>
                <a:ext cx="104015" cy="515326"/>
              </a:xfrm>
              <a:custGeom>
                <a:avLst/>
                <a:gdLst/>
                <a:ahLst/>
                <a:cxnLst/>
                <a:rect l="l" t="t" r="r" b="b"/>
                <a:pathLst>
                  <a:path w="5694" h="28210" extrusionOk="0">
                    <a:moveTo>
                      <a:pt x="4215" y="1"/>
                    </a:moveTo>
                    <a:lnTo>
                      <a:pt x="0" y="28209"/>
                    </a:lnTo>
                    <a:lnTo>
                      <a:pt x="1960" y="28172"/>
                    </a:lnTo>
                    <a:lnTo>
                      <a:pt x="5694"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3"/>
              <p:cNvSpPr/>
              <p:nvPr/>
            </p:nvSpPr>
            <p:spPr>
              <a:xfrm>
                <a:off x="6740292" y="2199821"/>
                <a:ext cx="81071" cy="301231"/>
              </a:xfrm>
              <a:custGeom>
                <a:avLst/>
                <a:gdLst/>
                <a:ahLst/>
                <a:cxnLst/>
                <a:rect l="l" t="t" r="r" b="b"/>
                <a:pathLst>
                  <a:path w="4438" h="16490" extrusionOk="0">
                    <a:moveTo>
                      <a:pt x="4437" y="1"/>
                    </a:moveTo>
                    <a:lnTo>
                      <a:pt x="3032" y="75"/>
                    </a:lnTo>
                    <a:lnTo>
                      <a:pt x="1" y="16490"/>
                    </a:lnTo>
                    <a:lnTo>
                      <a:pt x="1" y="16490"/>
                    </a:lnTo>
                    <a:lnTo>
                      <a:pt x="1886" y="16342"/>
                    </a:lnTo>
                    <a:lnTo>
                      <a:pt x="4437"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3"/>
              <p:cNvSpPr/>
              <p:nvPr/>
            </p:nvSpPr>
            <p:spPr>
              <a:xfrm>
                <a:off x="6041980" y="2232246"/>
                <a:ext cx="36480" cy="262047"/>
              </a:xfrm>
              <a:custGeom>
                <a:avLst/>
                <a:gdLst/>
                <a:ahLst/>
                <a:cxnLst/>
                <a:rect l="l" t="t" r="r" b="b"/>
                <a:pathLst>
                  <a:path w="1997" h="14345" extrusionOk="0">
                    <a:moveTo>
                      <a:pt x="0" y="0"/>
                    </a:moveTo>
                    <a:lnTo>
                      <a:pt x="703" y="14345"/>
                    </a:lnTo>
                    <a:lnTo>
                      <a:pt x="1997" y="14345"/>
                    </a:lnTo>
                    <a:lnTo>
                      <a:pt x="1405"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3"/>
              <p:cNvSpPr/>
              <p:nvPr/>
            </p:nvSpPr>
            <p:spPr>
              <a:xfrm>
                <a:off x="5973093" y="2232922"/>
                <a:ext cx="49998" cy="418070"/>
              </a:xfrm>
              <a:custGeom>
                <a:avLst/>
                <a:gdLst/>
                <a:ahLst/>
                <a:cxnLst/>
                <a:rect l="l" t="t" r="r" b="b"/>
                <a:pathLst>
                  <a:path w="2737" h="22886" extrusionOk="0">
                    <a:moveTo>
                      <a:pt x="0" y="0"/>
                    </a:moveTo>
                    <a:lnTo>
                      <a:pt x="1220" y="22885"/>
                    </a:lnTo>
                    <a:lnTo>
                      <a:pt x="2736" y="22885"/>
                    </a:lnTo>
                    <a:lnTo>
                      <a:pt x="1553"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3"/>
              <p:cNvSpPr/>
              <p:nvPr/>
            </p:nvSpPr>
            <p:spPr>
              <a:xfrm>
                <a:off x="6391821" y="2134314"/>
                <a:ext cx="545705" cy="272862"/>
              </a:xfrm>
              <a:custGeom>
                <a:avLst/>
                <a:gdLst/>
                <a:ahLst/>
                <a:cxnLst/>
                <a:rect l="l" t="t" r="r" b="b"/>
                <a:pathLst>
                  <a:path w="29873" h="14937" extrusionOk="0">
                    <a:moveTo>
                      <a:pt x="29872" y="1"/>
                    </a:moveTo>
                    <a:lnTo>
                      <a:pt x="0" y="2219"/>
                    </a:lnTo>
                    <a:lnTo>
                      <a:pt x="1331" y="14937"/>
                    </a:lnTo>
                    <a:lnTo>
                      <a:pt x="29761" y="12829"/>
                    </a:lnTo>
                    <a:lnTo>
                      <a:pt x="298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3"/>
              <p:cNvSpPr/>
              <p:nvPr/>
            </p:nvSpPr>
            <p:spPr>
              <a:xfrm>
                <a:off x="6282398" y="2320716"/>
                <a:ext cx="545723" cy="272862"/>
              </a:xfrm>
              <a:custGeom>
                <a:avLst/>
                <a:gdLst/>
                <a:ahLst/>
                <a:cxnLst/>
                <a:rect l="l" t="t" r="r" b="b"/>
                <a:pathLst>
                  <a:path w="29874" h="14937" extrusionOk="0">
                    <a:moveTo>
                      <a:pt x="29873" y="0"/>
                    </a:moveTo>
                    <a:lnTo>
                      <a:pt x="1" y="2219"/>
                    </a:lnTo>
                    <a:lnTo>
                      <a:pt x="1332" y="14937"/>
                    </a:lnTo>
                    <a:lnTo>
                      <a:pt x="29725" y="12829"/>
                    </a:lnTo>
                    <a:lnTo>
                      <a:pt x="298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3"/>
              <p:cNvSpPr/>
              <p:nvPr/>
            </p:nvSpPr>
            <p:spPr>
              <a:xfrm>
                <a:off x="5903530" y="2055289"/>
                <a:ext cx="455208" cy="234372"/>
              </a:xfrm>
              <a:custGeom>
                <a:avLst/>
                <a:gdLst/>
                <a:ahLst/>
                <a:cxnLst/>
                <a:rect l="l" t="t" r="r" b="b"/>
                <a:pathLst>
                  <a:path w="24919" h="12830" extrusionOk="0">
                    <a:moveTo>
                      <a:pt x="24327" y="1"/>
                    </a:moveTo>
                    <a:lnTo>
                      <a:pt x="0" y="1739"/>
                    </a:lnTo>
                    <a:lnTo>
                      <a:pt x="592" y="12830"/>
                    </a:lnTo>
                    <a:lnTo>
                      <a:pt x="24918" y="11203"/>
                    </a:lnTo>
                    <a:lnTo>
                      <a:pt x="24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3"/>
              <p:cNvSpPr/>
              <p:nvPr/>
            </p:nvSpPr>
            <p:spPr>
              <a:xfrm>
                <a:off x="5920410" y="2571949"/>
                <a:ext cx="345804" cy="155347"/>
              </a:xfrm>
              <a:custGeom>
                <a:avLst/>
                <a:gdLst/>
                <a:ahLst/>
                <a:cxnLst/>
                <a:rect l="l" t="t" r="r" b="b"/>
                <a:pathLst>
                  <a:path w="18930" h="8504" extrusionOk="0">
                    <a:moveTo>
                      <a:pt x="18671" y="1"/>
                    </a:moveTo>
                    <a:lnTo>
                      <a:pt x="1" y="925"/>
                    </a:lnTo>
                    <a:lnTo>
                      <a:pt x="259" y="8504"/>
                    </a:lnTo>
                    <a:lnTo>
                      <a:pt x="18929" y="7653"/>
                    </a:lnTo>
                    <a:lnTo>
                      <a:pt x="18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3"/>
              <p:cNvSpPr/>
              <p:nvPr/>
            </p:nvSpPr>
            <p:spPr>
              <a:xfrm>
                <a:off x="6993552" y="1864174"/>
                <a:ext cx="877991" cy="735486"/>
              </a:xfrm>
              <a:custGeom>
                <a:avLst/>
                <a:gdLst/>
                <a:ahLst/>
                <a:cxnLst/>
                <a:rect l="l" t="t" r="r" b="b"/>
                <a:pathLst>
                  <a:path w="48063" h="40262" extrusionOk="0">
                    <a:moveTo>
                      <a:pt x="47323" y="0"/>
                    </a:moveTo>
                    <a:lnTo>
                      <a:pt x="1" y="1442"/>
                    </a:lnTo>
                    <a:lnTo>
                      <a:pt x="1775" y="40261"/>
                    </a:lnTo>
                    <a:lnTo>
                      <a:pt x="48063" y="34716"/>
                    </a:lnTo>
                    <a:lnTo>
                      <a:pt x="47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3"/>
              <p:cNvSpPr/>
              <p:nvPr/>
            </p:nvSpPr>
            <p:spPr>
              <a:xfrm>
                <a:off x="7050291" y="1899284"/>
                <a:ext cx="792207" cy="663896"/>
              </a:xfrm>
              <a:custGeom>
                <a:avLst/>
                <a:gdLst/>
                <a:ahLst/>
                <a:cxnLst/>
                <a:rect l="l" t="t" r="r" b="b"/>
                <a:pathLst>
                  <a:path w="43367" h="36343" extrusionOk="0">
                    <a:moveTo>
                      <a:pt x="42701" y="1"/>
                    </a:moveTo>
                    <a:lnTo>
                      <a:pt x="0" y="1295"/>
                    </a:lnTo>
                    <a:lnTo>
                      <a:pt x="1590" y="36343"/>
                    </a:lnTo>
                    <a:lnTo>
                      <a:pt x="43367" y="31352"/>
                    </a:lnTo>
                    <a:lnTo>
                      <a:pt x="42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3"/>
              <p:cNvSpPr/>
              <p:nvPr/>
            </p:nvSpPr>
            <p:spPr>
              <a:xfrm>
                <a:off x="7467667" y="1959403"/>
                <a:ext cx="326221" cy="493022"/>
              </a:xfrm>
              <a:custGeom>
                <a:avLst/>
                <a:gdLst/>
                <a:ahLst/>
                <a:cxnLst/>
                <a:rect l="l" t="t" r="r" b="b"/>
                <a:pathLst>
                  <a:path w="17858" h="26989" extrusionOk="0">
                    <a:moveTo>
                      <a:pt x="16933" y="0"/>
                    </a:moveTo>
                    <a:lnTo>
                      <a:pt x="0" y="776"/>
                    </a:lnTo>
                    <a:lnTo>
                      <a:pt x="592" y="26989"/>
                    </a:lnTo>
                    <a:lnTo>
                      <a:pt x="17857" y="25584"/>
                    </a:lnTo>
                    <a:lnTo>
                      <a:pt x="16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3"/>
              <p:cNvSpPr/>
              <p:nvPr/>
            </p:nvSpPr>
            <p:spPr>
              <a:xfrm>
                <a:off x="7338662" y="2075566"/>
                <a:ext cx="107413" cy="80377"/>
              </a:xfrm>
              <a:custGeom>
                <a:avLst/>
                <a:gdLst/>
                <a:ahLst/>
                <a:cxnLst/>
                <a:rect l="l" t="t" r="r" b="b"/>
                <a:pathLst>
                  <a:path w="5880" h="4400" extrusionOk="0">
                    <a:moveTo>
                      <a:pt x="5768" y="0"/>
                    </a:moveTo>
                    <a:lnTo>
                      <a:pt x="1" y="333"/>
                    </a:lnTo>
                    <a:lnTo>
                      <a:pt x="186" y="4400"/>
                    </a:lnTo>
                    <a:lnTo>
                      <a:pt x="5879" y="4104"/>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3"/>
              <p:cNvSpPr/>
              <p:nvPr/>
            </p:nvSpPr>
            <p:spPr>
              <a:xfrm>
                <a:off x="7209675" y="1978310"/>
                <a:ext cx="106719" cy="84432"/>
              </a:xfrm>
              <a:custGeom>
                <a:avLst/>
                <a:gdLst/>
                <a:ahLst/>
                <a:cxnLst/>
                <a:rect l="l" t="t" r="r" b="b"/>
                <a:pathLst>
                  <a:path w="5842" h="4622" extrusionOk="0">
                    <a:moveTo>
                      <a:pt x="5583" y="0"/>
                    </a:moveTo>
                    <a:lnTo>
                      <a:pt x="0" y="74"/>
                    </a:lnTo>
                    <a:lnTo>
                      <a:pt x="222" y="4622"/>
                    </a:lnTo>
                    <a:lnTo>
                      <a:pt x="5842" y="4326"/>
                    </a:lnTo>
                    <a:lnTo>
                      <a:pt x="5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3"/>
              <p:cNvSpPr/>
              <p:nvPr/>
            </p:nvSpPr>
            <p:spPr>
              <a:xfrm>
                <a:off x="7215082" y="2082982"/>
                <a:ext cx="106719" cy="78368"/>
              </a:xfrm>
              <a:custGeom>
                <a:avLst/>
                <a:gdLst/>
                <a:ahLst/>
                <a:cxnLst/>
                <a:rect l="l" t="t" r="r" b="b"/>
                <a:pathLst>
                  <a:path w="5842" h="4290" extrusionOk="0">
                    <a:moveTo>
                      <a:pt x="5620" y="1"/>
                    </a:moveTo>
                    <a:lnTo>
                      <a:pt x="0" y="333"/>
                    </a:lnTo>
                    <a:lnTo>
                      <a:pt x="222" y="4289"/>
                    </a:lnTo>
                    <a:lnTo>
                      <a:pt x="5842" y="4031"/>
                    </a:lnTo>
                    <a:lnTo>
                      <a:pt x="56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3"/>
              <p:cNvSpPr/>
              <p:nvPr/>
            </p:nvSpPr>
            <p:spPr>
              <a:xfrm>
                <a:off x="7220471" y="2182266"/>
                <a:ext cx="107413" cy="83756"/>
              </a:xfrm>
              <a:custGeom>
                <a:avLst/>
                <a:gdLst/>
                <a:ahLst/>
                <a:cxnLst/>
                <a:rect l="l" t="t" r="r" b="b"/>
                <a:pathLst>
                  <a:path w="5880" h="4585" extrusionOk="0">
                    <a:moveTo>
                      <a:pt x="5621" y="0"/>
                    </a:moveTo>
                    <a:lnTo>
                      <a:pt x="1" y="333"/>
                    </a:lnTo>
                    <a:lnTo>
                      <a:pt x="186" y="4585"/>
                    </a:lnTo>
                    <a:lnTo>
                      <a:pt x="5879" y="4326"/>
                    </a:lnTo>
                    <a:lnTo>
                      <a:pt x="56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3"/>
              <p:cNvSpPr/>
              <p:nvPr/>
            </p:nvSpPr>
            <p:spPr>
              <a:xfrm>
                <a:off x="7225202" y="2286263"/>
                <a:ext cx="113478" cy="186420"/>
              </a:xfrm>
              <a:custGeom>
                <a:avLst/>
                <a:gdLst/>
                <a:ahLst/>
                <a:cxnLst/>
                <a:rect l="l" t="t" r="r" b="b"/>
                <a:pathLst>
                  <a:path w="6212" h="10205" extrusionOk="0">
                    <a:moveTo>
                      <a:pt x="5694" y="1"/>
                    </a:moveTo>
                    <a:lnTo>
                      <a:pt x="1" y="371"/>
                    </a:lnTo>
                    <a:lnTo>
                      <a:pt x="518" y="10205"/>
                    </a:lnTo>
                    <a:lnTo>
                      <a:pt x="6212" y="9687"/>
                    </a:lnTo>
                    <a:lnTo>
                      <a:pt x="5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3"/>
              <p:cNvSpPr/>
              <p:nvPr/>
            </p:nvSpPr>
            <p:spPr>
              <a:xfrm>
                <a:off x="7114446" y="2090417"/>
                <a:ext cx="83756" cy="76340"/>
              </a:xfrm>
              <a:custGeom>
                <a:avLst/>
                <a:gdLst/>
                <a:ahLst/>
                <a:cxnLst/>
                <a:rect l="l" t="t" r="r" b="b"/>
                <a:pathLst>
                  <a:path w="4585" h="4179" extrusionOk="0">
                    <a:moveTo>
                      <a:pt x="4363" y="0"/>
                    </a:moveTo>
                    <a:lnTo>
                      <a:pt x="1" y="296"/>
                    </a:lnTo>
                    <a:lnTo>
                      <a:pt x="148" y="4178"/>
                    </a:lnTo>
                    <a:lnTo>
                      <a:pt x="4585" y="3956"/>
                    </a:lnTo>
                    <a:lnTo>
                      <a:pt x="4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3"/>
              <p:cNvSpPr/>
              <p:nvPr/>
            </p:nvSpPr>
            <p:spPr>
              <a:xfrm>
                <a:off x="7118502" y="2189701"/>
                <a:ext cx="85784" cy="81729"/>
              </a:xfrm>
              <a:custGeom>
                <a:avLst/>
                <a:gdLst/>
                <a:ahLst/>
                <a:cxnLst/>
                <a:rect l="l" t="t" r="r" b="b"/>
                <a:pathLst>
                  <a:path w="4696" h="4474" extrusionOk="0">
                    <a:moveTo>
                      <a:pt x="4474" y="0"/>
                    </a:moveTo>
                    <a:lnTo>
                      <a:pt x="0" y="259"/>
                    </a:lnTo>
                    <a:lnTo>
                      <a:pt x="185" y="4474"/>
                    </a:lnTo>
                    <a:lnTo>
                      <a:pt x="4696" y="4252"/>
                    </a:lnTo>
                    <a:lnTo>
                      <a:pt x="44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3"/>
              <p:cNvSpPr/>
              <p:nvPr/>
            </p:nvSpPr>
            <p:spPr>
              <a:xfrm>
                <a:off x="7348800" y="2279522"/>
                <a:ext cx="104691" cy="181689"/>
              </a:xfrm>
              <a:custGeom>
                <a:avLst/>
                <a:gdLst/>
                <a:ahLst/>
                <a:cxnLst/>
                <a:rect l="l" t="t" r="r" b="b"/>
                <a:pathLst>
                  <a:path w="5731" h="9946" extrusionOk="0">
                    <a:moveTo>
                      <a:pt x="5509" y="0"/>
                    </a:moveTo>
                    <a:lnTo>
                      <a:pt x="0" y="333"/>
                    </a:lnTo>
                    <a:lnTo>
                      <a:pt x="481" y="9945"/>
                    </a:lnTo>
                    <a:lnTo>
                      <a:pt x="5731" y="9465"/>
                    </a:lnTo>
                    <a:lnTo>
                      <a:pt x="5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3"/>
              <p:cNvSpPr/>
              <p:nvPr/>
            </p:nvSpPr>
            <p:spPr>
              <a:xfrm>
                <a:off x="7343393" y="2174831"/>
                <a:ext cx="105385" cy="85127"/>
              </a:xfrm>
              <a:custGeom>
                <a:avLst/>
                <a:gdLst/>
                <a:ahLst/>
                <a:cxnLst/>
                <a:rect l="l" t="t" r="r" b="b"/>
                <a:pathLst>
                  <a:path w="5769" h="4660" extrusionOk="0">
                    <a:moveTo>
                      <a:pt x="5657" y="1"/>
                    </a:moveTo>
                    <a:lnTo>
                      <a:pt x="1" y="333"/>
                    </a:lnTo>
                    <a:lnTo>
                      <a:pt x="222" y="4659"/>
                    </a:lnTo>
                    <a:lnTo>
                      <a:pt x="5768" y="4400"/>
                    </a:lnTo>
                    <a:lnTo>
                      <a:pt x="5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3"/>
              <p:cNvSpPr/>
              <p:nvPr/>
            </p:nvSpPr>
            <p:spPr>
              <a:xfrm>
                <a:off x="7123233" y="2293698"/>
                <a:ext cx="92543" cy="187772"/>
              </a:xfrm>
              <a:custGeom>
                <a:avLst/>
                <a:gdLst/>
                <a:ahLst/>
                <a:cxnLst/>
                <a:rect l="l" t="t" r="r" b="b"/>
                <a:pathLst>
                  <a:path w="5066" h="10279" extrusionOk="0">
                    <a:moveTo>
                      <a:pt x="4511" y="1"/>
                    </a:moveTo>
                    <a:lnTo>
                      <a:pt x="0" y="296"/>
                    </a:lnTo>
                    <a:lnTo>
                      <a:pt x="444" y="10278"/>
                    </a:lnTo>
                    <a:lnTo>
                      <a:pt x="5065" y="9872"/>
                    </a:lnTo>
                    <a:lnTo>
                      <a:pt x="4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3"/>
              <p:cNvSpPr/>
              <p:nvPr/>
            </p:nvSpPr>
            <p:spPr>
              <a:xfrm>
                <a:off x="7109039" y="1979661"/>
                <a:ext cx="83775" cy="87812"/>
              </a:xfrm>
              <a:custGeom>
                <a:avLst/>
                <a:gdLst/>
                <a:ahLst/>
                <a:cxnLst/>
                <a:rect l="l" t="t" r="r" b="b"/>
                <a:pathLst>
                  <a:path w="4586" h="4807" extrusionOk="0">
                    <a:moveTo>
                      <a:pt x="4326" y="0"/>
                    </a:moveTo>
                    <a:lnTo>
                      <a:pt x="1" y="37"/>
                    </a:lnTo>
                    <a:lnTo>
                      <a:pt x="223" y="4806"/>
                    </a:lnTo>
                    <a:lnTo>
                      <a:pt x="4585" y="4585"/>
                    </a:lnTo>
                    <a:lnTo>
                      <a:pt x="43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3"/>
              <p:cNvSpPr/>
              <p:nvPr/>
            </p:nvSpPr>
            <p:spPr>
              <a:xfrm>
                <a:off x="7333273" y="1976958"/>
                <a:ext cx="110098" cy="79701"/>
              </a:xfrm>
              <a:custGeom>
                <a:avLst/>
                <a:gdLst/>
                <a:ahLst/>
                <a:cxnLst/>
                <a:rect l="l" t="t" r="r" b="b"/>
                <a:pathLst>
                  <a:path w="6027" h="4363" extrusionOk="0">
                    <a:moveTo>
                      <a:pt x="5915" y="0"/>
                    </a:moveTo>
                    <a:lnTo>
                      <a:pt x="0" y="74"/>
                    </a:lnTo>
                    <a:lnTo>
                      <a:pt x="222" y="4363"/>
                    </a:lnTo>
                    <a:lnTo>
                      <a:pt x="6026" y="4067"/>
                    </a:lnTo>
                    <a:lnTo>
                      <a:pt x="5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3"/>
              <p:cNvSpPr/>
              <p:nvPr/>
            </p:nvSpPr>
            <p:spPr>
              <a:xfrm>
                <a:off x="7479139" y="2038410"/>
                <a:ext cx="299203" cy="359998"/>
              </a:xfrm>
              <a:custGeom>
                <a:avLst/>
                <a:gdLst/>
                <a:ahLst/>
                <a:cxnLst/>
                <a:rect l="l" t="t" r="r" b="b"/>
                <a:pathLst>
                  <a:path w="16379" h="19707" extrusionOk="0">
                    <a:moveTo>
                      <a:pt x="12238" y="8689"/>
                    </a:moveTo>
                    <a:lnTo>
                      <a:pt x="14197" y="11425"/>
                    </a:lnTo>
                    <a:cubicBezTo>
                      <a:pt x="13495" y="12053"/>
                      <a:pt x="12867" y="12756"/>
                      <a:pt x="12275" y="13495"/>
                    </a:cubicBezTo>
                    <a:lnTo>
                      <a:pt x="12275" y="13532"/>
                    </a:lnTo>
                    <a:cubicBezTo>
                      <a:pt x="12238" y="13606"/>
                      <a:pt x="12201" y="13680"/>
                      <a:pt x="12127" y="13754"/>
                    </a:cubicBezTo>
                    <a:lnTo>
                      <a:pt x="11942" y="13199"/>
                    </a:lnTo>
                    <a:cubicBezTo>
                      <a:pt x="11794" y="12571"/>
                      <a:pt x="11720" y="11905"/>
                      <a:pt x="11757" y="11240"/>
                    </a:cubicBezTo>
                    <a:cubicBezTo>
                      <a:pt x="11831" y="10537"/>
                      <a:pt x="12238" y="8689"/>
                      <a:pt x="12238" y="8689"/>
                    </a:cubicBezTo>
                    <a:close/>
                    <a:moveTo>
                      <a:pt x="10389" y="1"/>
                    </a:moveTo>
                    <a:cubicBezTo>
                      <a:pt x="8504" y="38"/>
                      <a:pt x="7580" y="3254"/>
                      <a:pt x="8171" y="4548"/>
                    </a:cubicBezTo>
                    <a:cubicBezTo>
                      <a:pt x="7765" y="4733"/>
                      <a:pt x="7395" y="4955"/>
                      <a:pt x="7062" y="5214"/>
                    </a:cubicBezTo>
                    <a:cubicBezTo>
                      <a:pt x="6766" y="5435"/>
                      <a:pt x="6582" y="6138"/>
                      <a:pt x="6508" y="7210"/>
                    </a:cubicBezTo>
                    <a:cubicBezTo>
                      <a:pt x="6286" y="8430"/>
                      <a:pt x="5657" y="9539"/>
                      <a:pt x="4770" y="10389"/>
                    </a:cubicBezTo>
                    <a:cubicBezTo>
                      <a:pt x="4623" y="10536"/>
                      <a:pt x="4415" y="10594"/>
                      <a:pt x="4178" y="10594"/>
                    </a:cubicBezTo>
                    <a:cubicBezTo>
                      <a:pt x="3279" y="10594"/>
                      <a:pt x="1960" y="9761"/>
                      <a:pt x="1960" y="9761"/>
                    </a:cubicBezTo>
                    <a:cubicBezTo>
                      <a:pt x="1960" y="9761"/>
                      <a:pt x="1462" y="8889"/>
                      <a:pt x="865" y="8889"/>
                    </a:cubicBezTo>
                    <a:cubicBezTo>
                      <a:pt x="812" y="8889"/>
                      <a:pt x="758" y="8895"/>
                      <a:pt x="703" y="8911"/>
                    </a:cubicBezTo>
                    <a:cubicBezTo>
                      <a:pt x="1" y="9059"/>
                      <a:pt x="555" y="10759"/>
                      <a:pt x="629" y="10907"/>
                    </a:cubicBezTo>
                    <a:cubicBezTo>
                      <a:pt x="694" y="11036"/>
                      <a:pt x="3049" y="12721"/>
                      <a:pt x="5123" y="12721"/>
                    </a:cubicBezTo>
                    <a:cubicBezTo>
                      <a:pt x="5420" y="12721"/>
                      <a:pt x="5712" y="12686"/>
                      <a:pt x="5990" y="12608"/>
                    </a:cubicBezTo>
                    <a:cubicBezTo>
                      <a:pt x="6323" y="12534"/>
                      <a:pt x="6582" y="12386"/>
                      <a:pt x="6803" y="12201"/>
                    </a:cubicBezTo>
                    <a:lnTo>
                      <a:pt x="6803" y="12201"/>
                    </a:lnTo>
                    <a:cubicBezTo>
                      <a:pt x="6877" y="12719"/>
                      <a:pt x="5879" y="19706"/>
                      <a:pt x="5879" y="19706"/>
                    </a:cubicBezTo>
                    <a:lnTo>
                      <a:pt x="13236" y="17377"/>
                    </a:lnTo>
                    <a:lnTo>
                      <a:pt x="12867" y="16194"/>
                    </a:lnTo>
                    <a:cubicBezTo>
                      <a:pt x="13347" y="15565"/>
                      <a:pt x="13902" y="15048"/>
                      <a:pt x="14493" y="14604"/>
                    </a:cubicBezTo>
                    <a:cubicBezTo>
                      <a:pt x="15417" y="14013"/>
                      <a:pt x="16046" y="12608"/>
                      <a:pt x="16194" y="12053"/>
                    </a:cubicBezTo>
                    <a:cubicBezTo>
                      <a:pt x="16379" y="11499"/>
                      <a:pt x="15713" y="9502"/>
                      <a:pt x="14308" y="7062"/>
                    </a:cubicBezTo>
                    <a:cubicBezTo>
                      <a:pt x="12903" y="4622"/>
                      <a:pt x="13199" y="5435"/>
                      <a:pt x="12349" y="4881"/>
                    </a:cubicBezTo>
                    <a:cubicBezTo>
                      <a:pt x="11979" y="4622"/>
                      <a:pt x="11573" y="4437"/>
                      <a:pt x="11129" y="4326"/>
                    </a:cubicBezTo>
                    <a:lnTo>
                      <a:pt x="11055" y="3328"/>
                    </a:lnTo>
                    <a:cubicBezTo>
                      <a:pt x="11240" y="3069"/>
                      <a:pt x="11351" y="2810"/>
                      <a:pt x="11425" y="2515"/>
                    </a:cubicBezTo>
                    <a:cubicBezTo>
                      <a:pt x="11646" y="1553"/>
                      <a:pt x="11425" y="1"/>
                      <a:pt x="10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3"/>
              <p:cNvSpPr/>
              <p:nvPr/>
            </p:nvSpPr>
            <p:spPr>
              <a:xfrm>
                <a:off x="7529119" y="2315984"/>
                <a:ext cx="241131" cy="47970"/>
              </a:xfrm>
              <a:custGeom>
                <a:avLst/>
                <a:gdLst/>
                <a:ahLst/>
                <a:cxnLst/>
                <a:rect l="l" t="t" r="r" b="b"/>
                <a:pathLst>
                  <a:path w="13200" h="2626" extrusionOk="0">
                    <a:moveTo>
                      <a:pt x="13199" y="1"/>
                    </a:moveTo>
                    <a:lnTo>
                      <a:pt x="296" y="1258"/>
                    </a:lnTo>
                    <a:lnTo>
                      <a:pt x="1" y="2626"/>
                    </a:lnTo>
                    <a:lnTo>
                      <a:pt x="12940" y="1258"/>
                    </a:ln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3"/>
              <p:cNvSpPr/>
              <p:nvPr/>
            </p:nvSpPr>
            <p:spPr>
              <a:xfrm>
                <a:off x="7539257" y="2349761"/>
                <a:ext cx="222882" cy="45943"/>
              </a:xfrm>
              <a:custGeom>
                <a:avLst/>
                <a:gdLst/>
                <a:ahLst/>
                <a:cxnLst/>
                <a:rect l="l" t="t" r="r" b="b"/>
                <a:pathLst>
                  <a:path w="12201" h="2515" extrusionOk="0">
                    <a:moveTo>
                      <a:pt x="12200" y="0"/>
                    </a:moveTo>
                    <a:lnTo>
                      <a:pt x="259" y="1368"/>
                    </a:lnTo>
                    <a:lnTo>
                      <a:pt x="0" y="2514"/>
                    </a:lnTo>
                    <a:lnTo>
                      <a:pt x="11979" y="1257"/>
                    </a:lnTo>
                    <a:lnTo>
                      <a:pt x="122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3"/>
              <p:cNvSpPr/>
              <p:nvPr/>
            </p:nvSpPr>
            <p:spPr>
              <a:xfrm>
                <a:off x="5133610" y="3063618"/>
                <a:ext cx="1381133" cy="432246"/>
              </a:xfrm>
              <a:custGeom>
                <a:avLst/>
                <a:gdLst/>
                <a:ahLst/>
                <a:cxnLst/>
                <a:rect l="l" t="t" r="r" b="b"/>
                <a:pathLst>
                  <a:path w="75606" h="23662" extrusionOk="0">
                    <a:moveTo>
                      <a:pt x="42813" y="0"/>
                    </a:moveTo>
                    <a:lnTo>
                      <a:pt x="1" y="7801"/>
                    </a:lnTo>
                    <a:lnTo>
                      <a:pt x="28579" y="23661"/>
                    </a:lnTo>
                    <a:lnTo>
                      <a:pt x="75606" y="14308"/>
                    </a:lnTo>
                    <a:lnTo>
                      <a:pt x="4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3"/>
              <p:cNvSpPr/>
              <p:nvPr/>
            </p:nvSpPr>
            <p:spPr>
              <a:xfrm>
                <a:off x="5649594" y="3324971"/>
                <a:ext cx="865149" cy="1280515"/>
              </a:xfrm>
              <a:custGeom>
                <a:avLst/>
                <a:gdLst/>
                <a:ahLst/>
                <a:cxnLst/>
                <a:rect l="l" t="t" r="r" b="b"/>
                <a:pathLst>
                  <a:path w="47360" h="70098" extrusionOk="0">
                    <a:moveTo>
                      <a:pt x="47360" y="1"/>
                    </a:moveTo>
                    <a:lnTo>
                      <a:pt x="333" y="9354"/>
                    </a:lnTo>
                    <a:lnTo>
                      <a:pt x="0" y="70097"/>
                    </a:lnTo>
                    <a:lnTo>
                      <a:pt x="47027" y="55346"/>
                    </a:lnTo>
                    <a:lnTo>
                      <a:pt x="47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3"/>
              <p:cNvSpPr/>
              <p:nvPr/>
            </p:nvSpPr>
            <p:spPr>
              <a:xfrm>
                <a:off x="5127545" y="3206123"/>
                <a:ext cx="528150" cy="1399364"/>
              </a:xfrm>
              <a:custGeom>
                <a:avLst/>
                <a:gdLst/>
                <a:ahLst/>
                <a:cxnLst/>
                <a:rect l="l" t="t" r="r" b="b"/>
                <a:pathLst>
                  <a:path w="28912" h="76604" extrusionOk="0">
                    <a:moveTo>
                      <a:pt x="333" y="0"/>
                    </a:moveTo>
                    <a:lnTo>
                      <a:pt x="0" y="56380"/>
                    </a:lnTo>
                    <a:lnTo>
                      <a:pt x="28578" y="76603"/>
                    </a:lnTo>
                    <a:lnTo>
                      <a:pt x="28911" y="15860"/>
                    </a:lnTo>
                    <a:lnTo>
                      <a:pt x="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3"/>
              <p:cNvSpPr/>
              <p:nvPr/>
            </p:nvSpPr>
            <p:spPr>
              <a:xfrm>
                <a:off x="5653649" y="3636999"/>
                <a:ext cx="859066" cy="191151"/>
              </a:xfrm>
              <a:custGeom>
                <a:avLst/>
                <a:gdLst/>
                <a:ahLst/>
                <a:cxnLst/>
                <a:rect l="l" t="t" r="r" b="b"/>
                <a:pathLst>
                  <a:path w="47027" h="10464" fill="none" extrusionOk="0">
                    <a:moveTo>
                      <a:pt x="0" y="10463"/>
                    </a:moveTo>
                    <a:lnTo>
                      <a:pt x="47027"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3"/>
              <p:cNvSpPr/>
              <p:nvPr/>
            </p:nvSpPr>
            <p:spPr>
              <a:xfrm>
                <a:off x="5664445" y="3967933"/>
                <a:ext cx="841529" cy="212067"/>
              </a:xfrm>
              <a:custGeom>
                <a:avLst/>
                <a:gdLst/>
                <a:ahLst/>
                <a:cxnLst/>
                <a:rect l="l" t="t" r="r" b="b"/>
                <a:pathLst>
                  <a:path w="46067" h="11609" fill="none" extrusionOk="0">
                    <a:moveTo>
                      <a:pt x="1" y="11609"/>
                    </a:moveTo>
                    <a:lnTo>
                      <a:pt x="46066"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3"/>
              <p:cNvSpPr/>
              <p:nvPr/>
            </p:nvSpPr>
            <p:spPr>
              <a:xfrm>
                <a:off x="5649594" y="3495846"/>
                <a:ext cx="6101" cy="1100854"/>
              </a:xfrm>
              <a:custGeom>
                <a:avLst/>
                <a:gdLst/>
                <a:ahLst/>
                <a:cxnLst/>
                <a:rect l="l" t="t" r="r" b="b"/>
                <a:pathLst>
                  <a:path w="334" h="60263" fill="none" extrusionOk="0">
                    <a:moveTo>
                      <a:pt x="333" y="0"/>
                    </a:moveTo>
                    <a:lnTo>
                      <a:pt x="0" y="60263"/>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3"/>
              <p:cNvSpPr/>
              <p:nvPr/>
            </p:nvSpPr>
            <p:spPr>
              <a:xfrm>
                <a:off x="5648918" y="3438431"/>
                <a:ext cx="859742" cy="1166380"/>
              </a:xfrm>
              <a:custGeom>
                <a:avLst/>
                <a:gdLst/>
                <a:ahLst/>
                <a:cxnLst/>
                <a:rect l="l" t="t" r="r" b="b"/>
                <a:pathLst>
                  <a:path w="47064" h="63850" extrusionOk="0">
                    <a:moveTo>
                      <a:pt x="16083" y="1"/>
                    </a:moveTo>
                    <a:lnTo>
                      <a:pt x="370" y="3107"/>
                    </a:lnTo>
                    <a:lnTo>
                      <a:pt x="0" y="63849"/>
                    </a:lnTo>
                    <a:lnTo>
                      <a:pt x="47064" y="49135"/>
                    </a:lnTo>
                    <a:lnTo>
                      <a:pt x="47064" y="47360"/>
                    </a:lnTo>
                    <a:cubicBezTo>
                      <a:pt x="45215" y="45993"/>
                      <a:pt x="42997" y="45216"/>
                      <a:pt x="40742" y="45142"/>
                    </a:cubicBezTo>
                    <a:cubicBezTo>
                      <a:pt x="40584" y="45137"/>
                      <a:pt x="40427" y="45135"/>
                      <a:pt x="40270" y="45135"/>
                    </a:cubicBezTo>
                    <a:cubicBezTo>
                      <a:pt x="34548" y="45135"/>
                      <a:pt x="29460" y="48338"/>
                      <a:pt x="23846" y="48950"/>
                    </a:cubicBezTo>
                    <a:cubicBezTo>
                      <a:pt x="23338" y="49008"/>
                      <a:pt x="22836" y="49037"/>
                      <a:pt x="22341" y="49037"/>
                    </a:cubicBezTo>
                    <a:cubicBezTo>
                      <a:pt x="18410" y="49037"/>
                      <a:pt x="14959" y="47222"/>
                      <a:pt x="12792" y="43774"/>
                    </a:cubicBezTo>
                    <a:cubicBezTo>
                      <a:pt x="10426" y="40040"/>
                      <a:pt x="9539" y="35493"/>
                      <a:pt x="9317" y="31130"/>
                    </a:cubicBezTo>
                    <a:cubicBezTo>
                      <a:pt x="9021" y="25954"/>
                      <a:pt x="9835" y="20852"/>
                      <a:pt x="11055" y="15824"/>
                    </a:cubicBezTo>
                    <a:cubicBezTo>
                      <a:pt x="12312" y="10427"/>
                      <a:pt x="14012" y="5140"/>
                      <a:pt x="16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3"/>
              <p:cNvSpPr/>
              <p:nvPr/>
            </p:nvSpPr>
            <p:spPr>
              <a:xfrm>
                <a:off x="5953510" y="3371572"/>
                <a:ext cx="326203" cy="107413"/>
              </a:xfrm>
              <a:custGeom>
                <a:avLst/>
                <a:gdLst/>
                <a:ahLst/>
                <a:cxnLst/>
                <a:rect l="l" t="t" r="r" b="b"/>
                <a:pathLst>
                  <a:path w="17857" h="5880" extrusionOk="0">
                    <a:moveTo>
                      <a:pt x="17857" y="1"/>
                    </a:moveTo>
                    <a:lnTo>
                      <a:pt x="0" y="3550"/>
                    </a:lnTo>
                    <a:lnTo>
                      <a:pt x="1627" y="5879"/>
                    </a:lnTo>
                    <a:lnTo>
                      <a:pt x="16896" y="2995"/>
                    </a:lnTo>
                    <a:lnTo>
                      <a:pt x="17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3"/>
              <p:cNvSpPr/>
              <p:nvPr/>
            </p:nvSpPr>
            <p:spPr>
              <a:xfrm>
                <a:off x="5969714" y="3689006"/>
                <a:ext cx="326221" cy="116181"/>
              </a:xfrm>
              <a:custGeom>
                <a:avLst/>
                <a:gdLst/>
                <a:ahLst/>
                <a:cxnLst/>
                <a:rect l="l" t="t" r="r" b="b"/>
                <a:pathLst>
                  <a:path w="17858" h="6360" extrusionOk="0">
                    <a:moveTo>
                      <a:pt x="17857" y="0"/>
                    </a:moveTo>
                    <a:lnTo>
                      <a:pt x="0" y="4030"/>
                    </a:lnTo>
                    <a:lnTo>
                      <a:pt x="1627" y="6359"/>
                    </a:lnTo>
                    <a:lnTo>
                      <a:pt x="17081" y="2773"/>
                    </a:lnTo>
                    <a:lnTo>
                      <a:pt x="17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3"/>
              <p:cNvSpPr/>
              <p:nvPr/>
            </p:nvSpPr>
            <p:spPr>
              <a:xfrm>
                <a:off x="6007527" y="4017218"/>
                <a:ext cx="326221" cy="124292"/>
              </a:xfrm>
              <a:custGeom>
                <a:avLst/>
                <a:gdLst/>
                <a:ahLst/>
                <a:cxnLst/>
                <a:rect l="l" t="t" r="r" b="b"/>
                <a:pathLst>
                  <a:path w="17858" h="6804" extrusionOk="0">
                    <a:moveTo>
                      <a:pt x="17858" y="1"/>
                    </a:moveTo>
                    <a:lnTo>
                      <a:pt x="1" y="4474"/>
                    </a:lnTo>
                    <a:lnTo>
                      <a:pt x="1627" y="6803"/>
                    </a:lnTo>
                    <a:lnTo>
                      <a:pt x="17007" y="3180"/>
                    </a:lnTo>
                    <a:lnTo>
                      <a:pt x="17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3"/>
              <p:cNvSpPr/>
              <p:nvPr/>
            </p:nvSpPr>
            <p:spPr>
              <a:xfrm>
                <a:off x="5133610" y="3242585"/>
                <a:ext cx="522085" cy="312703"/>
              </a:xfrm>
              <a:custGeom>
                <a:avLst/>
                <a:gdLst/>
                <a:ahLst/>
                <a:cxnLst/>
                <a:rect l="l" t="t" r="r" b="b"/>
                <a:pathLst>
                  <a:path w="28580" h="17118" fill="none" extrusionOk="0">
                    <a:moveTo>
                      <a:pt x="1" y="0"/>
                    </a:moveTo>
                    <a:lnTo>
                      <a:pt x="28579" y="17118"/>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3"/>
              <p:cNvSpPr/>
              <p:nvPr/>
            </p:nvSpPr>
            <p:spPr>
              <a:xfrm>
                <a:off x="5126869" y="3387793"/>
                <a:ext cx="528826" cy="1217693"/>
              </a:xfrm>
              <a:custGeom>
                <a:avLst/>
                <a:gdLst/>
                <a:ahLst/>
                <a:cxnLst/>
                <a:rect l="l" t="t" r="r" b="b"/>
                <a:pathLst>
                  <a:path w="28949" h="66659" extrusionOk="0">
                    <a:moveTo>
                      <a:pt x="18300" y="0"/>
                    </a:moveTo>
                    <a:cubicBezTo>
                      <a:pt x="18227" y="2625"/>
                      <a:pt x="18005" y="5287"/>
                      <a:pt x="17635" y="7838"/>
                    </a:cubicBezTo>
                    <a:cubicBezTo>
                      <a:pt x="16711" y="14493"/>
                      <a:pt x="14936" y="21887"/>
                      <a:pt x="10204" y="26915"/>
                    </a:cubicBezTo>
                    <a:cubicBezTo>
                      <a:pt x="8134" y="29170"/>
                      <a:pt x="5398" y="30760"/>
                      <a:pt x="2403" y="31425"/>
                    </a:cubicBezTo>
                    <a:cubicBezTo>
                      <a:pt x="1664" y="31573"/>
                      <a:pt x="887" y="31647"/>
                      <a:pt x="111" y="31721"/>
                    </a:cubicBezTo>
                    <a:lnTo>
                      <a:pt x="0" y="46472"/>
                    </a:lnTo>
                    <a:lnTo>
                      <a:pt x="28578" y="66658"/>
                    </a:lnTo>
                    <a:lnTo>
                      <a:pt x="28948" y="5915"/>
                    </a:lnTo>
                    <a:lnTo>
                      <a:pt x="18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3"/>
              <p:cNvSpPr/>
              <p:nvPr/>
            </p:nvSpPr>
            <p:spPr>
              <a:xfrm>
                <a:off x="5162655" y="3387793"/>
                <a:ext cx="428190" cy="1090040"/>
              </a:xfrm>
              <a:custGeom>
                <a:avLst/>
                <a:gdLst/>
                <a:ahLst/>
                <a:cxnLst/>
                <a:rect l="l" t="t" r="r" b="b"/>
                <a:pathLst>
                  <a:path w="23440" h="59671" fill="none" extrusionOk="0">
                    <a:moveTo>
                      <a:pt x="0" y="0"/>
                    </a:moveTo>
                    <a:lnTo>
                      <a:pt x="0" y="44328"/>
                    </a:lnTo>
                    <a:lnTo>
                      <a:pt x="23440" y="59671"/>
                    </a:lnTo>
                    <a:lnTo>
                      <a:pt x="23440" y="13494"/>
                    </a:lnTo>
                    <a:lnTo>
                      <a:pt x="0"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3"/>
              <p:cNvSpPr/>
              <p:nvPr/>
            </p:nvSpPr>
            <p:spPr>
              <a:xfrm>
                <a:off x="5297725" y="2267356"/>
                <a:ext cx="928647" cy="224252"/>
              </a:xfrm>
              <a:custGeom>
                <a:avLst/>
                <a:gdLst/>
                <a:ahLst/>
                <a:cxnLst/>
                <a:rect l="l" t="t" r="r" b="b"/>
                <a:pathLst>
                  <a:path w="50836" h="12276" extrusionOk="0">
                    <a:moveTo>
                      <a:pt x="20704" y="1"/>
                    </a:moveTo>
                    <a:lnTo>
                      <a:pt x="1" y="2441"/>
                    </a:lnTo>
                    <a:lnTo>
                      <a:pt x="25362" y="12275"/>
                    </a:lnTo>
                    <a:lnTo>
                      <a:pt x="50835" y="8874"/>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3"/>
              <p:cNvSpPr/>
              <p:nvPr/>
            </p:nvSpPr>
            <p:spPr>
              <a:xfrm>
                <a:off x="5755618" y="2429444"/>
                <a:ext cx="470753" cy="991450"/>
              </a:xfrm>
              <a:custGeom>
                <a:avLst/>
                <a:gdLst/>
                <a:ahLst/>
                <a:cxnLst/>
                <a:rect l="l" t="t" r="r" b="b"/>
                <a:pathLst>
                  <a:path w="25770" h="54274" extrusionOk="0">
                    <a:moveTo>
                      <a:pt x="25769" y="1"/>
                    </a:moveTo>
                    <a:lnTo>
                      <a:pt x="296" y="3402"/>
                    </a:lnTo>
                    <a:lnTo>
                      <a:pt x="1" y="54274"/>
                    </a:lnTo>
                    <a:lnTo>
                      <a:pt x="25473" y="48950"/>
                    </a:lnTo>
                    <a:lnTo>
                      <a:pt x="25769"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3"/>
              <p:cNvSpPr/>
              <p:nvPr/>
            </p:nvSpPr>
            <p:spPr>
              <a:xfrm>
                <a:off x="5292318" y="2311929"/>
                <a:ext cx="468726" cy="1108965"/>
              </a:xfrm>
              <a:custGeom>
                <a:avLst/>
                <a:gdLst/>
                <a:ahLst/>
                <a:cxnLst/>
                <a:rect l="l" t="t" r="r" b="b"/>
                <a:pathLst>
                  <a:path w="25659" h="60707" extrusionOk="0">
                    <a:moveTo>
                      <a:pt x="297" y="1"/>
                    </a:moveTo>
                    <a:lnTo>
                      <a:pt x="1" y="47360"/>
                    </a:lnTo>
                    <a:lnTo>
                      <a:pt x="25363" y="60707"/>
                    </a:lnTo>
                    <a:lnTo>
                      <a:pt x="25658" y="9835"/>
                    </a:lnTo>
                    <a:lnTo>
                      <a:pt x="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3"/>
              <p:cNvSpPr/>
              <p:nvPr/>
            </p:nvSpPr>
            <p:spPr>
              <a:xfrm>
                <a:off x="5827885" y="2478072"/>
                <a:ext cx="352563" cy="175605"/>
              </a:xfrm>
              <a:custGeom>
                <a:avLst/>
                <a:gdLst/>
                <a:ahLst/>
                <a:cxnLst/>
                <a:rect l="l" t="t" r="r" b="b"/>
                <a:pathLst>
                  <a:path w="19300" h="9613" fill="none" extrusionOk="0">
                    <a:moveTo>
                      <a:pt x="38" y="3143"/>
                    </a:moveTo>
                    <a:lnTo>
                      <a:pt x="1" y="9613"/>
                    </a:lnTo>
                    <a:lnTo>
                      <a:pt x="19262" y="6544"/>
                    </a:lnTo>
                    <a:lnTo>
                      <a:pt x="19299" y="1"/>
                    </a:lnTo>
                    <a:close/>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3"/>
              <p:cNvSpPr/>
              <p:nvPr/>
            </p:nvSpPr>
            <p:spPr>
              <a:xfrm>
                <a:off x="5823829" y="2625308"/>
                <a:ext cx="355266" cy="713876"/>
              </a:xfrm>
              <a:custGeom>
                <a:avLst/>
                <a:gdLst/>
                <a:ahLst/>
                <a:cxnLst/>
                <a:rect l="l" t="t" r="r" b="b"/>
                <a:pathLst>
                  <a:path w="19448" h="39079" extrusionOk="0">
                    <a:moveTo>
                      <a:pt x="19447" y="0"/>
                    </a:moveTo>
                    <a:lnTo>
                      <a:pt x="223" y="3291"/>
                    </a:lnTo>
                    <a:lnTo>
                      <a:pt x="1" y="39078"/>
                    </a:lnTo>
                    <a:lnTo>
                      <a:pt x="19262" y="35455"/>
                    </a:lnTo>
                    <a:lnTo>
                      <a:pt x="194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3"/>
              <p:cNvSpPr/>
              <p:nvPr/>
            </p:nvSpPr>
            <p:spPr>
              <a:xfrm>
                <a:off x="5869754" y="2717833"/>
                <a:ext cx="236400" cy="218826"/>
              </a:xfrm>
              <a:custGeom>
                <a:avLst/>
                <a:gdLst/>
                <a:ahLst/>
                <a:cxnLst/>
                <a:rect l="l" t="t" r="r" b="b"/>
                <a:pathLst>
                  <a:path w="12941" h="11979" extrusionOk="0">
                    <a:moveTo>
                      <a:pt x="6508" y="0"/>
                    </a:moveTo>
                    <a:cubicBezTo>
                      <a:pt x="2921" y="0"/>
                      <a:pt x="38" y="2662"/>
                      <a:pt x="38" y="5952"/>
                    </a:cubicBezTo>
                    <a:cubicBezTo>
                      <a:pt x="1" y="9243"/>
                      <a:pt x="2847" y="11942"/>
                      <a:pt x="6434" y="11979"/>
                    </a:cubicBezTo>
                    <a:cubicBezTo>
                      <a:pt x="9983" y="11979"/>
                      <a:pt x="12903" y="9317"/>
                      <a:pt x="12903" y="6026"/>
                    </a:cubicBezTo>
                    <a:cubicBezTo>
                      <a:pt x="12940" y="2736"/>
                      <a:pt x="10057" y="37"/>
                      <a:pt x="6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3"/>
              <p:cNvSpPr/>
              <p:nvPr/>
            </p:nvSpPr>
            <p:spPr>
              <a:xfrm>
                <a:off x="5907586" y="2766443"/>
                <a:ext cx="155456" cy="130996"/>
              </a:xfrm>
              <a:custGeom>
                <a:avLst/>
                <a:gdLst/>
                <a:ahLst/>
                <a:cxnLst/>
                <a:rect l="l" t="t" r="r" b="b"/>
                <a:pathLst>
                  <a:path w="8510" h="7171" extrusionOk="0">
                    <a:moveTo>
                      <a:pt x="4912" y="0"/>
                    </a:moveTo>
                    <a:cubicBezTo>
                      <a:pt x="4889" y="0"/>
                      <a:pt x="4866" y="1"/>
                      <a:pt x="4843" y="1"/>
                    </a:cubicBezTo>
                    <a:cubicBezTo>
                      <a:pt x="1590" y="1"/>
                      <a:pt x="0" y="3957"/>
                      <a:pt x="2366" y="6175"/>
                    </a:cubicBezTo>
                    <a:cubicBezTo>
                      <a:pt x="3089" y="6864"/>
                      <a:pt x="3950" y="7170"/>
                      <a:pt x="4790" y="7170"/>
                    </a:cubicBezTo>
                    <a:cubicBezTo>
                      <a:pt x="6702" y="7170"/>
                      <a:pt x="8510" y="5588"/>
                      <a:pt x="8355" y="3328"/>
                    </a:cubicBezTo>
                    <a:cubicBezTo>
                      <a:pt x="8319" y="1466"/>
                      <a:pt x="6767"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3"/>
              <p:cNvSpPr/>
              <p:nvPr/>
            </p:nvSpPr>
            <p:spPr>
              <a:xfrm>
                <a:off x="5939517" y="2788729"/>
                <a:ext cx="98955" cy="82934"/>
              </a:xfrm>
              <a:custGeom>
                <a:avLst/>
                <a:gdLst/>
                <a:ahLst/>
                <a:cxnLst/>
                <a:rect l="l" t="t" r="r" b="b"/>
                <a:pathLst>
                  <a:path w="5417" h="4540" extrusionOk="0">
                    <a:moveTo>
                      <a:pt x="3126" y="0"/>
                    </a:moveTo>
                    <a:cubicBezTo>
                      <a:pt x="3104" y="0"/>
                      <a:pt x="3081" y="0"/>
                      <a:pt x="3058" y="1"/>
                    </a:cubicBezTo>
                    <a:cubicBezTo>
                      <a:pt x="3043" y="1"/>
                      <a:pt x="3029" y="1"/>
                      <a:pt x="3014" y="1"/>
                    </a:cubicBezTo>
                    <a:cubicBezTo>
                      <a:pt x="974" y="1"/>
                      <a:pt x="1" y="2525"/>
                      <a:pt x="1505" y="3920"/>
                    </a:cubicBezTo>
                    <a:cubicBezTo>
                      <a:pt x="1957" y="4349"/>
                      <a:pt x="2501" y="4540"/>
                      <a:pt x="3035" y="4540"/>
                    </a:cubicBezTo>
                    <a:cubicBezTo>
                      <a:pt x="4251" y="4540"/>
                      <a:pt x="5416" y="3547"/>
                      <a:pt x="5313" y="2108"/>
                    </a:cubicBezTo>
                    <a:cubicBezTo>
                      <a:pt x="5277" y="947"/>
                      <a:pt x="4315" y="0"/>
                      <a:pt x="3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3"/>
              <p:cNvSpPr/>
              <p:nvPr/>
            </p:nvSpPr>
            <p:spPr>
              <a:xfrm>
                <a:off x="5875837" y="2985945"/>
                <a:ext cx="235724" cy="218169"/>
              </a:xfrm>
              <a:custGeom>
                <a:avLst/>
                <a:gdLst/>
                <a:ahLst/>
                <a:cxnLst/>
                <a:rect l="l" t="t" r="r" b="b"/>
                <a:pathLst>
                  <a:path w="12904" h="11943" extrusionOk="0">
                    <a:moveTo>
                      <a:pt x="6397" y="0"/>
                    </a:moveTo>
                    <a:cubicBezTo>
                      <a:pt x="2882" y="0"/>
                      <a:pt x="37" y="2648"/>
                      <a:pt x="0" y="5953"/>
                    </a:cubicBezTo>
                    <a:cubicBezTo>
                      <a:pt x="0" y="9243"/>
                      <a:pt x="2847" y="11905"/>
                      <a:pt x="6396" y="11942"/>
                    </a:cubicBezTo>
                    <a:cubicBezTo>
                      <a:pt x="6421" y="11942"/>
                      <a:pt x="6446" y="11943"/>
                      <a:pt x="6470" y="11943"/>
                    </a:cubicBezTo>
                    <a:cubicBezTo>
                      <a:pt x="10022" y="11943"/>
                      <a:pt x="12866" y="9294"/>
                      <a:pt x="12866" y="5990"/>
                    </a:cubicBezTo>
                    <a:cubicBezTo>
                      <a:pt x="12903" y="2699"/>
                      <a:pt x="10056" y="1"/>
                      <a:pt x="6470" y="1"/>
                    </a:cubicBezTo>
                    <a:cubicBezTo>
                      <a:pt x="6446" y="0"/>
                      <a:pt x="6422" y="0"/>
                      <a:pt x="6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3"/>
              <p:cNvSpPr/>
              <p:nvPr/>
            </p:nvSpPr>
            <p:spPr>
              <a:xfrm>
                <a:off x="5913176" y="3034518"/>
                <a:ext cx="155950" cy="130740"/>
              </a:xfrm>
              <a:custGeom>
                <a:avLst/>
                <a:gdLst/>
                <a:ahLst/>
                <a:cxnLst/>
                <a:rect l="l" t="t" r="r" b="b"/>
                <a:pathLst>
                  <a:path w="8537" h="7157" extrusionOk="0">
                    <a:moveTo>
                      <a:pt x="4968" y="1"/>
                    </a:moveTo>
                    <a:cubicBezTo>
                      <a:pt x="4923" y="1"/>
                      <a:pt x="4878" y="2"/>
                      <a:pt x="4833" y="3"/>
                    </a:cubicBezTo>
                    <a:cubicBezTo>
                      <a:pt x="4818" y="3"/>
                      <a:pt x="4803" y="3"/>
                      <a:pt x="4788" y="3"/>
                    </a:cubicBezTo>
                    <a:cubicBezTo>
                      <a:pt x="1565" y="3"/>
                      <a:pt x="1" y="3933"/>
                      <a:pt x="2356" y="6178"/>
                    </a:cubicBezTo>
                    <a:cubicBezTo>
                      <a:pt x="3078" y="6854"/>
                      <a:pt x="3941" y="7156"/>
                      <a:pt x="4786" y="7156"/>
                    </a:cubicBezTo>
                    <a:cubicBezTo>
                      <a:pt x="6709" y="7156"/>
                      <a:pt x="8536" y="5592"/>
                      <a:pt x="8382" y="3331"/>
                    </a:cubicBezTo>
                    <a:cubicBezTo>
                      <a:pt x="8310" y="1490"/>
                      <a:pt x="6828" y="1"/>
                      <a:pt x="4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3"/>
              <p:cNvSpPr/>
              <p:nvPr/>
            </p:nvSpPr>
            <p:spPr>
              <a:xfrm>
                <a:off x="5945400" y="3056165"/>
                <a:ext cx="99138" cy="83263"/>
              </a:xfrm>
              <a:custGeom>
                <a:avLst/>
                <a:gdLst/>
                <a:ahLst/>
                <a:cxnLst/>
                <a:rect l="l" t="t" r="r" b="b"/>
                <a:pathLst>
                  <a:path w="5427" h="4558" extrusionOk="0">
                    <a:moveTo>
                      <a:pt x="3137" y="1"/>
                    </a:moveTo>
                    <a:cubicBezTo>
                      <a:pt x="3114" y="1"/>
                      <a:pt x="3092" y="1"/>
                      <a:pt x="3069" y="2"/>
                    </a:cubicBezTo>
                    <a:cubicBezTo>
                      <a:pt x="999" y="2"/>
                      <a:pt x="0" y="2516"/>
                      <a:pt x="1479" y="3920"/>
                    </a:cubicBezTo>
                    <a:cubicBezTo>
                      <a:pt x="1944" y="4362"/>
                      <a:pt x="2498" y="4558"/>
                      <a:pt x="3040" y="4558"/>
                    </a:cubicBezTo>
                    <a:cubicBezTo>
                      <a:pt x="4266" y="4558"/>
                      <a:pt x="5427" y="3556"/>
                      <a:pt x="5324" y="2146"/>
                    </a:cubicBezTo>
                    <a:cubicBezTo>
                      <a:pt x="5288" y="949"/>
                      <a:pt x="4326" y="1"/>
                      <a:pt x="3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3"/>
              <p:cNvSpPr/>
              <p:nvPr/>
            </p:nvSpPr>
            <p:spPr>
              <a:xfrm>
                <a:off x="5756294" y="2736064"/>
                <a:ext cx="174272" cy="603120"/>
              </a:xfrm>
              <a:custGeom>
                <a:avLst/>
                <a:gdLst/>
                <a:ahLst/>
                <a:cxnLst/>
                <a:rect l="l" t="t" r="r" b="b"/>
                <a:pathLst>
                  <a:path w="9540" h="33016" extrusionOk="0">
                    <a:moveTo>
                      <a:pt x="186" y="0"/>
                    </a:moveTo>
                    <a:lnTo>
                      <a:pt x="1" y="33015"/>
                    </a:lnTo>
                    <a:lnTo>
                      <a:pt x="9428" y="20334"/>
                    </a:lnTo>
                    <a:lnTo>
                      <a:pt x="9539" y="4954"/>
                    </a:lnTo>
                    <a:lnTo>
                      <a:pt x="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3"/>
              <p:cNvSpPr/>
              <p:nvPr/>
            </p:nvSpPr>
            <p:spPr>
              <a:xfrm>
                <a:off x="6079794" y="2690139"/>
                <a:ext cx="141847" cy="603120"/>
              </a:xfrm>
              <a:custGeom>
                <a:avLst/>
                <a:gdLst/>
                <a:ahLst/>
                <a:cxnLst/>
                <a:rect l="l" t="t" r="r" b="b"/>
                <a:pathLst>
                  <a:path w="7765" h="33016" extrusionOk="0">
                    <a:moveTo>
                      <a:pt x="7764" y="0"/>
                    </a:moveTo>
                    <a:lnTo>
                      <a:pt x="1" y="5398"/>
                    </a:lnTo>
                    <a:lnTo>
                      <a:pt x="407" y="21961"/>
                    </a:lnTo>
                    <a:lnTo>
                      <a:pt x="7580" y="33015"/>
                    </a:lnTo>
                    <a:lnTo>
                      <a:pt x="7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3"/>
              <p:cNvSpPr/>
              <p:nvPr/>
            </p:nvSpPr>
            <p:spPr>
              <a:xfrm>
                <a:off x="5755618" y="2491590"/>
                <a:ext cx="5425" cy="921888"/>
              </a:xfrm>
              <a:custGeom>
                <a:avLst/>
                <a:gdLst/>
                <a:ahLst/>
                <a:cxnLst/>
                <a:rect l="l" t="t" r="r" b="b"/>
                <a:pathLst>
                  <a:path w="297" h="50466" fill="none" extrusionOk="0">
                    <a:moveTo>
                      <a:pt x="296" y="0"/>
                    </a:moveTo>
                    <a:lnTo>
                      <a:pt x="1" y="50465"/>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3"/>
              <p:cNvSpPr/>
              <p:nvPr/>
            </p:nvSpPr>
            <p:spPr>
              <a:xfrm>
                <a:off x="5799515" y="2790775"/>
                <a:ext cx="104709" cy="432921"/>
              </a:xfrm>
              <a:custGeom>
                <a:avLst/>
                <a:gdLst/>
                <a:ahLst/>
                <a:cxnLst/>
                <a:rect l="l" t="t" r="r" b="b"/>
                <a:pathLst>
                  <a:path w="5732" h="23699" fill="none" extrusionOk="0">
                    <a:moveTo>
                      <a:pt x="1" y="23698"/>
                    </a:moveTo>
                    <a:lnTo>
                      <a:pt x="5657" y="17339"/>
                    </a:lnTo>
                    <a:lnTo>
                      <a:pt x="5731" y="2958"/>
                    </a:lnTo>
                    <a:lnTo>
                      <a:pt x="149"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3"/>
              <p:cNvSpPr/>
              <p:nvPr/>
            </p:nvSpPr>
            <p:spPr>
              <a:xfrm>
                <a:off x="6105459" y="2738767"/>
                <a:ext cx="101330" cy="464670"/>
              </a:xfrm>
              <a:custGeom>
                <a:avLst/>
                <a:gdLst/>
                <a:ahLst/>
                <a:cxnLst/>
                <a:rect l="l" t="t" r="r" b="b"/>
                <a:pathLst>
                  <a:path w="5547" h="25437" fill="none" extrusionOk="0">
                    <a:moveTo>
                      <a:pt x="0" y="3623"/>
                    </a:moveTo>
                    <a:lnTo>
                      <a:pt x="333" y="17820"/>
                    </a:lnTo>
                    <a:lnTo>
                      <a:pt x="5361" y="25436"/>
                    </a:lnTo>
                    <a:lnTo>
                      <a:pt x="5546"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3"/>
              <p:cNvSpPr/>
              <p:nvPr/>
            </p:nvSpPr>
            <p:spPr>
              <a:xfrm>
                <a:off x="5844088" y="2881948"/>
                <a:ext cx="305962" cy="78349"/>
              </a:xfrm>
              <a:custGeom>
                <a:avLst/>
                <a:gdLst/>
                <a:ahLst/>
                <a:cxnLst/>
                <a:rect l="l" t="t" r="r" b="b"/>
                <a:pathLst>
                  <a:path w="16749" h="4289" extrusionOk="0">
                    <a:moveTo>
                      <a:pt x="16749" y="0"/>
                    </a:moveTo>
                    <a:lnTo>
                      <a:pt x="1" y="1886"/>
                    </a:lnTo>
                    <a:lnTo>
                      <a:pt x="1" y="4289"/>
                    </a:lnTo>
                    <a:lnTo>
                      <a:pt x="16712"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3"/>
              <p:cNvSpPr/>
              <p:nvPr/>
            </p:nvSpPr>
            <p:spPr>
              <a:xfrm>
                <a:off x="5843412" y="2951511"/>
                <a:ext cx="305962" cy="78349"/>
              </a:xfrm>
              <a:custGeom>
                <a:avLst/>
                <a:gdLst/>
                <a:ahLst/>
                <a:cxnLst/>
                <a:rect l="l" t="t" r="r" b="b"/>
                <a:pathLst>
                  <a:path w="16749" h="4289" extrusionOk="0">
                    <a:moveTo>
                      <a:pt x="16749" y="0"/>
                    </a:moveTo>
                    <a:lnTo>
                      <a:pt x="38" y="1886"/>
                    </a:lnTo>
                    <a:lnTo>
                      <a:pt x="1" y="4289"/>
                    </a:lnTo>
                    <a:lnTo>
                      <a:pt x="1" y="4289"/>
                    </a:lnTo>
                    <a:lnTo>
                      <a:pt x="16749"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3"/>
              <p:cNvSpPr/>
              <p:nvPr/>
            </p:nvSpPr>
            <p:spPr>
              <a:xfrm>
                <a:off x="5874485" y="3239206"/>
                <a:ext cx="278269" cy="156699"/>
              </a:xfrm>
              <a:custGeom>
                <a:avLst/>
                <a:gdLst/>
                <a:ahLst/>
                <a:cxnLst/>
                <a:rect l="l" t="t" r="r" b="b"/>
                <a:pathLst>
                  <a:path w="15233" h="8578" extrusionOk="0">
                    <a:moveTo>
                      <a:pt x="11092" y="1"/>
                    </a:moveTo>
                    <a:lnTo>
                      <a:pt x="3328" y="1369"/>
                    </a:lnTo>
                    <a:lnTo>
                      <a:pt x="1" y="8578"/>
                    </a:lnTo>
                    <a:lnTo>
                      <a:pt x="15232" y="5398"/>
                    </a:lnTo>
                    <a:lnTo>
                      <a:pt x="1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3"/>
              <p:cNvSpPr/>
              <p:nvPr/>
            </p:nvSpPr>
            <p:spPr>
              <a:xfrm>
                <a:off x="5316632" y="2397713"/>
                <a:ext cx="395784" cy="940795"/>
              </a:xfrm>
              <a:custGeom>
                <a:avLst/>
                <a:gdLst/>
                <a:ahLst/>
                <a:cxnLst/>
                <a:rect l="l" t="t" r="r" b="b"/>
                <a:pathLst>
                  <a:path w="21666" h="51501" fill="none" extrusionOk="0">
                    <a:moveTo>
                      <a:pt x="1591" y="0"/>
                    </a:moveTo>
                    <a:lnTo>
                      <a:pt x="19595" y="7320"/>
                    </a:lnTo>
                    <a:lnTo>
                      <a:pt x="21666" y="10759"/>
                    </a:lnTo>
                    <a:lnTo>
                      <a:pt x="21444" y="50502"/>
                    </a:lnTo>
                    <a:lnTo>
                      <a:pt x="19336" y="51500"/>
                    </a:lnTo>
                    <a:lnTo>
                      <a:pt x="1" y="4125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3"/>
              <p:cNvSpPr/>
              <p:nvPr/>
            </p:nvSpPr>
            <p:spPr>
              <a:xfrm>
                <a:off x="5532079" y="3173698"/>
                <a:ext cx="20953" cy="42563"/>
              </a:xfrm>
              <a:custGeom>
                <a:avLst/>
                <a:gdLst/>
                <a:ahLst/>
                <a:cxnLst/>
                <a:rect l="l" t="t" r="r" b="b"/>
                <a:pathLst>
                  <a:path w="1147" h="2330" fill="none" extrusionOk="0">
                    <a:moveTo>
                      <a:pt x="0" y="0"/>
                    </a:moveTo>
                    <a:lnTo>
                      <a:pt x="1146"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3"/>
              <p:cNvSpPr/>
              <p:nvPr/>
            </p:nvSpPr>
            <p:spPr>
              <a:xfrm>
                <a:off x="5532079" y="3136560"/>
                <a:ext cx="20277" cy="42563"/>
              </a:xfrm>
              <a:custGeom>
                <a:avLst/>
                <a:gdLst/>
                <a:ahLst/>
                <a:cxnLst/>
                <a:rect l="l" t="t" r="r" b="b"/>
                <a:pathLst>
                  <a:path w="1110" h="2330" fill="none" extrusionOk="0">
                    <a:moveTo>
                      <a:pt x="0" y="0"/>
                    </a:moveTo>
                    <a:lnTo>
                      <a:pt x="1110" y="232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3"/>
              <p:cNvSpPr/>
              <p:nvPr/>
            </p:nvSpPr>
            <p:spPr>
              <a:xfrm>
                <a:off x="5531403" y="3098728"/>
                <a:ext cx="20953" cy="42563"/>
              </a:xfrm>
              <a:custGeom>
                <a:avLst/>
                <a:gdLst/>
                <a:ahLst/>
                <a:cxnLst/>
                <a:rect l="l" t="t" r="r" b="b"/>
                <a:pathLst>
                  <a:path w="1147" h="2330" fill="none" extrusionOk="0">
                    <a:moveTo>
                      <a:pt x="0" y="1"/>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3"/>
              <p:cNvSpPr/>
              <p:nvPr/>
            </p:nvSpPr>
            <p:spPr>
              <a:xfrm>
                <a:off x="5530727" y="3060915"/>
                <a:ext cx="20953" cy="43239"/>
              </a:xfrm>
              <a:custGeom>
                <a:avLst/>
                <a:gdLst/>
                <a:ahLst/>
                <a:cxnLst/>
                <a:rect l="l" t="t" r="r" b="b"/>
                <a:pathLst>
                  <a:path w="1147" h="2367" fill="none" extrusionOk="0">
                    <a:moveTo>
                      <a:pt x="0"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5530727" y="3023759"/>
                <a:ext cx="20277" cy="43257"/>
              </a:xfrm>
              <a:custGeom>
                <a:avLst/>
                <a:gdLst/>
                <a:ahLst/>
                <a:cxnLst/>
                <a:rect l="l" t="t" r="r" b="b"/>
                <a:pathLst>
                  <a:path w="1110" h="2368" fill="none" extrusionOk="0">
                    <a:moveTo>
                      <a:pt x="0"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5530051" y="2986621"/>
                <a:ext cx="20277" cy="42563"/>
              </a:xfrm>
              <a:custGeom>
                <a:avLst/>
                <a:gdLst/>
                <a:ahLst/>
                <a:cxnLst/>
                <a:rect l="l" t="t" r="r" b="b"/>
                <a:pathLst>
                  <a:path w="1110" h="2330" fill="none" extrusionOk="0">
                    <a:moveTo>
                      <a:pt x="0" y="1"/>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3"/>
              <p:cNvSpPr/>
              <p:nvPr/>
            </p:nvSpPr>
            <p:spPr>
              <a:xfrm>
                <a:off x="5529375" y="2948807"/>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3"/>
              <p:cNvSpPr/>
              <p:nvPr/>
            </p:nvSpPr>
            <p:spPr>
              <a:xfrm>
                <a:off x="5570569" y="3198688"/>
                <a:ext cx="20277" cy="42563"/>
              </a:xfrm>
              <a:custGeom>
                <a:avLst/>
                <a:gdLst/>
                <a:ahLst/>
                <a:cxnLst/>
                <a:rect l="l" t="t" r="r" b="b"/>
                <a:pathLst>
                  <a:path w="1110" h="2330" fill="none" extrusionOk="0">
                    <a:moveTo>
                      <a:pt x="1" y="0"/>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5569893" y="316087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5569217" y="3123718"/>
                <a:ext cx="20953" cy="43239"/>
              </a:xfrm>
              <a:custGeom>
                <a:avLst/>
                <a:gdLst/>
                <a:ahLst/>
                <a:cxnLst/>
                <a:rect l="l" t="t" r="r" b="b"/>
                <a:pathLst>
                  <a:path w="1147" h="2367" fill="none" extrusionOk="0">
                    <a:moveTo>
                      <a:pt x="1" y="1"/>
                    </a:moveTo>
                    <a:lnTo>
                      <a:pt x="1147"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5568541" y="308590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5568541" y="3048749"/>
                <a:ext cx="20277" cy="43239"/>
              </a:xfrm>
              <a:custGeom>
                <a:avLst/>
                <a:gdLst/>
                <a:ahLst/>
                <a:cxnLst/>
                <a:rect l="l" t="t" r="r" b="b"/>
                <a:pathLst>
                  <a:path w="1110" h="2367" fill="none" extrusionOk="0">
                    <a:moveTo>
                      <a:pt x="1"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5567865" y="3011611"/>
                <a:ext cx="20953" cy="42563"/>
              </a:xfrm>
              <a:custGeom>
                <a:avLst/>
                <a:gdLst/>
                <a:ahLst/>
                <a:cxnLst/>
                <a:rect l="l" t="t" r="r" b="b"/>
                <a:pathLst>
                  <a:path w="1147" h="2330" fill="none" extrusionOk="0">
                    <a:moveTo>
                      <a:pt x="1" y="0"/>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5567189" y="2973797"/>
                <a:ext cx="20953" cy="43239"/>
              </a:xfrm>
              <a:custGeom>
                <a:avLst/>
                <a:gdLst/>
                <a:ahLst/>
                <a:cxnLst/>
                <a:rect l="l" t="t" r="r" b="b"/>
                <a:pathLst>
                  <a:path w="1147" h="2367" fill="none" extrusionOk="0">
                    <a:moveTo>
                      <a:pt x="1" y="0"/>
                    </a:moveTo>
                    <a:lnTo>
                      <a:pt x="1147"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5607049" y="3218271"/>
                <a:ext cx="20953" cy="42563"/>
              </a:xfrm>
              <a:custGeom>
                <a:avLst/>
                <a:gdLst/>
                <a:ahLst/>
                <a:cxnLst/>
                <a:rect l="l" t="t" r="r" b="b"/>
                <a:pathLst>
                  <a:path w="1147" h="2330" fill="none" extrusionOk="0">
                    <a:moveTo>
                      <a:pt x="0" y="1"/>
                    </a:moveTo>
                    <a:lnTo>
                      <a:pt x="1146"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5607049" y="3180457"/>
                <a:ext cx="20277" cy="43239"/>
              </a:xfrm>
              <a:custGeom>
                <a:avLst/>
                <a:gdLst/>
                <a:ahLst/>
                <a:cxnLst/>
                <a:rect l="l" t="t" r="r" b="b"/>
                <a:pathLst>
                  <a:path w="1110" h="2367" fill="none" extrusionOk="0">
                    <a:moveTo>
                      <a:pt x="0" y="0"/>
                    </a:moveTo>
                    <a:lnTo>
                      <a:pt x="1109"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5606373" y="3143301"/>
                <a:ext cx="20277" cy="42563"/>
              </a:xfrm>
              <a:custGeom>
                <a:avLst/>
                <a:gdLst/>
                <a:ahLst/>
                <a:cxnLst/>
                <a:rect l="l" t="t" r="r" b="b"/>
                <a:pathLst>
                  <a:path w="1110" h="2330" fill="none" extrusionOk="0">
                    <a:moveTo>
                      <a:pt x="0" y="1"/>
                    </a:moveTo>
                    <a:lnTo>
                      <a:pt x="1109"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5605697" y="3105487"/>
                <a:ext cx="20953" cy="43239"/>
              </a:xfrm>
              <a:custGeom>
                <a:avLst/>
                <a:gdLst/>
                <a:ahLst/>
                <a:cxnLst/>
                <a:rect l="l" t="t" r="r" b="b"/>
                <a:pathLst>
                  <a:path w="1147" h="2367" fill="none" extrusionOk="0">
                    <a:moveTo>
                      <a:pt x="0" y="0"/>
                    </a:moveTo>
                    <a:lnTo>
                      <a:pt x="1146"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5605021" y="3068350"/>
                <a:ext cx="20953" cy="42563"/>
              </a:xfrm>
              <a:custGeom>
                <a:avLst/>
                <a:gdLst/>
                <a:ahLst/>
                <a:cxnLst/>
                <a:rect l="l" t="t" r="r" b="b"/>
                <a:pathLst>
                  <a:path w="1147" h="2330" fill="none" extrusionOk="0">
                    <a:moveTo>
                      <a:pt x="0" y="0"/>
                    </a:moveTo>
                    <a:lnTo>
                      <a:pt x="1146"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5605021" y="3030518"/>
                <a:ext cx="20277" cy="43239"/>
              </a:xfrm>
              <a:custGeom>
                <a:avLst/>
                <a:gdLst/>
                <a:ahLst/>
                <a:cxnLst/>
                <a:rect l="l" t="t" r="r" b="b"/>
                <a:pathLst>
                  <a:path w="1110" h="2367" fill="none" extrusionOk="0">
                    <a:moveTo>
                      <a:pt x="0" y="1"/>
                    </a:moveTo>
                    <a:lnTo>
                      <a:pt x="1109"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5604345" y="2993380"/>
                <a:ext cx="20277" cy="42563"/>
              </a:xfrm>
              <a:custGeom>
                <a:avLst/>
                <a:gdLst/>
                <a:ahLst/>
                <a:cxnLst/>
                <a:rect l="l" t="t" r="r" b="b"/>
                <a:pathLst>
                  <a:path w="1110" h="2330" fill="none" extrusionOk="0">
                    <a:moveTo>
                      <a:pt x="0" y="0"/>
                    </a:moveTo>
                    <a:lnTo>
                      <a:pt x="1109"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5647566" y="3236502"/>
                <a:ext cx="20277" cy="43239"/>
              </a:xfrm>
              <a:custGeom>
                <a:avLst/>
                <a:gdLst/>
                <a:ahLst/>
                <a:cxnLst/>
                <a:rect l="l" t="t" r="r" b="b"/>
                <a:pathLst>
                  <a:path w="1110" h="2367" fill="none" extrusionOk="0">
                    <a:moveTo>
                      <a:pt x="0" y="1"/>
                    </a:moveTo>
                    <a:lnTo>
                      <a:pt x="1110"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5646890" y="3199364"/>
                <a:ext cx="20953" cy="42563"/>
              </a:xfrm>
              <a:custGeom>
                <a:avLst/>
                <a:gdLst/>
                <a:ahLst/>
                <a:cxnLst/>
                <a:rect l="l" t="t" r="r" b="b"/>
                <a:pathLst>
                  <a:path w="1147" h="2330" fill="none" extrusionOk="0">
                    <a:moveTo>
                      <a:pt x="0" y="0"/>
                    </a:moveTo>
                    <a:lnTo>
                      <a:pt x="1147"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5646214" y="3161532"/>
                <a:ext cx="20953" cy="43257"/>
              </a:xfrm>
              <a:custGeom>
                <a:avLst/>
                <a:gdLst/>
                <a:ahLst/>
                <a:cxnLst/>
                <a:rect l="l" t="t" r="r" b="b"/>
                <a:pathLst>
                  <a:path w="1147" h="2368" fill="none" extrusionOk="0">
                    <a:moveTo>
                      <a:pt x="0" y="1"/>
                    </a:moveTo>
                    <a:lnTo>
                      <a:pt x="1147"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5646214" y="3124394"/>
                <a:ext cx="20277" cy="42563"/>
              </a:xfrm>
              <a:custGeom>
                <a:avLst/>
                <a:gdLst/>
                <a:ahLst/>
                <a:cxnLst/>
                <a:rect l="l" t="t" r="r" b="b"/>
                <a:pathLst>
                  <a:path w="1110" h="2330" fill="none" extrusionOk="0">
                    <a:moveTo>
                      <a:pt x="0" y="1"/>
                    </a:moveTo>
                    <a:lnTo>
                      <a:pt x="1110"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5645539" y="3086581"/>
                <a:ext cx="20277" cy="43239"/>
              </a:xfrm>
              <a:custGeom>
                <a:avLst/>
                <a:gdLst/>
                <a:ahLst/>
                <a:cxnLst/>
                <a:rect l="l" t="t" r="r" b="b"/>
                <a:pathLst>
                  <a:path w="1110" h="2367" fill="none" extrusionOk="0">
                    <a:moveTo>
                      <a:pt x="0" y="0"/>
                    </a:moveTo>
                    <a:lnTo>
                      <a:pt x="1110"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5644863" y="3049424"/>
                <a:ext cx="20953" cy="42563"/>
              </a:xfrm>
              <a:custGeom>
                <a:avLst/>
                <a:gdLst/>
                <a:ahLst/>
                <a:cxnLst/>
                <a:rect l="l" t="t" r="r" b="b"/>
                <a:pathLst>
                  <a:path w="1147" h="2330" fill="none" extrusionOk="0">
                    <a:moveTo>
                      <a:pt x="1" y="1"/>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5644187" y="3012287"/>
                <a:ext cx="20953" cy="42563"/>
              </a:xfrm>
              <a:custGeom>
                <a:avLst/>
                <a:gdLst/>
                <a:ahLst/>
                <a:cxnLst/>
                <a:rect l="l" t="t" r="r" b="b"/>
                <a:pathLst>
                  <a:path w="1147" h="2330" fill="none" extrusionOk="0">
                    <a:moveTo>
                      <a:pt x="1" y="0"/>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5355816" y="2601652"/>
                <a:ext cx="215447" cy="238446"/>
              </a:xfrm>
              <a:custGeom>
                <a:avLst/>
                <a:gdLst/>
                <a:ahLst/>
                <a:cxnLst/>
                <a:rect l="l" t="t" r="r" b="b"/>
                <a:pathLst>
                  <a:path w="11794" h="13053" extrusionOk="0">
                    <a:moveTo>
                      <a:pt x="5892" y="1"/>
                    </a:moveTo>
                    <a:cubicBezTo>
                      <a:pt x="2666" y="1"/>
                      <a:pt x="37" y="2944"/>
                      <a:pt x="0" y="6508"/>
                    </a:cubicBezTo>
                    <a:cubicBezTo>
                      <a:pt x="0" y="10094"/>
                      <a:pt x="2588" y="13052"/>
                      <a:pt x="5841" y="13052"/>
                    </a:cubicBezTo>
                    <a:cubicBezTo>
                      <a:pt x="5862" y="13052"/>
                      <a:pt x="5882" y="13052"/>
                      <a:pt x="5903" y="13052"/>
                    </a:cubicBezTo>
                    <a:cubicBezTo>
                      <a:pt x="9129" y="13052"/>
                      <a:pt x="11794" y="10146"/>
                      <a:pt x="11794" y="6582"/>
                    </a:cubicBezTo>
                    <a:cubicBezTo>
                      <a:pt x="11794" y="2959"/>
                      <a:pt x="9169" y="1"/>
                      <a:pt x="5952" y="1"/>
                    </a:cubicBezTo>
                    <a:cubicBezTo>
                      <a:pt x="5932" y="1"/>
                      <a:pt x="5912"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5415916" y="2664473"/>
                <a:ext cx="95247" cy="112802"/>
              </a:xfrm>
              <a:custGeom>
                <a:avLst/>
                <a:gdLst/>
                <a:ahLst/>
                <a:cxnLst/>
                <a:rect l="l" t="t" r="r" b="b"/>
                <a:pathLst>
                  <a:path w="5214" h="6175" extrusionOk="0">
                    <a:moveTo>
                      <a:pt x="2625" y="1"/>
                    </a:moveTo>
                    <a:cubicBezTo>
                      <a:pt x="1184" y="1"/>
                      <a:pt x="0" y="1368"/>
                      <a:pt x="0" y="3069"/>
                    </a:cubicBezTo>
                    <a:cubicBezTo>
                      <a:pt x="0" y="4807"/>
                      <a:pt x="1147" y="6175"/>
                      <a:pt x="2588" y="6175"/>
                    </a:cubicBezTo>
                    <a:cubicBezTo>
                      <a:pt x="4030" y="6175"/>
                      <a:pt x="5213" y="4807"/>
                      <a:pt x="5213" y="3106"/>
                    </a:cubicBezTo>
                    <a:cubicBezTo>
                      <a:pt x="5213" y="1405"/>
                      <a:pt x="4067" y="37"/>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5424027" y="2601670"/>
                <a:ext cx="25008" cy="119561"/>
              </a:xfrm>
              <a:custGeom>
                <a:avLst/>
                <a:gdLst/>
                <a:ahLst/>
                <a:cxnLst/>
                <a:rect l="l" t="t" r="r" b="b"/>
                <a:pathLst>
                  <a:path w="1369" h="6545" extrusionOk="0">
                    <a:moveTo>
                      <a:pt x="703" y="0"/>
                    </a:moveTo>
                    <a:lnTo>
                      <a:pt x="0" y="444"/>
                    </a:lnTo>
                    <a:lnTo>
                      <a:pt x="555" y="6507"/>
                    </a:lnTo>
                    <a:lnTo>
                      <a:pt x="1368" y="6544"/>
                    </a:lnTo>
                    <a:lnTo>
                      <a:pt x="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5494265" y="2696222"/>
                <a:ext cx="76998" cy="38508"/>
              </a:xfrm>
              <a:custGeom>
                <a:avLst/>
                <a:gdLst/>
                <a:ahLst/>
                <a:cxnLst/>
                <a:rect l="l" t="t" r="r" b="b"/>
                <a:pathLst>
                  <a:path w="4215" h="2108" extrusionOk="0">
                    <a:moveTo>
                      <a:pt x="4215" y="0"/>
                    </a:moveTo>
                    <a:lnTo>
                      <a:pt x="0" y="1035"/>
                    </a:lnTo>
                    <a:lnTo>
                      <a:pt x="0" y="2107"/>
                    </a:lnTo>
                    <a:lnTo>
                      <a:pt x="4215" y="1405"/>
                    </a:lnTo>
                    <a:lnTo>
                      <a:pt x="42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5374723" y="2744850"/>
                <a:ext cx="74312" cy="57415"/>
              </a:xfrm>
              <a:custGeom>
                <a:avLst/>
                <a:gdLst/>
                <a:ahLst/>
                <a:cxnLst/>
                <a:rect l="l" t="t" r="r" b="b"/>
                <a:pathLst>
                  <a:path w="4068" h="3143" extrusionOk="0">
                    <a:moveTo>
                      <a:pt x="3365" y="0"/>
                    </a:moveTo>
                    <a:lnTo>
                      <a:pt x="0" y="2403"/>
                    </a:lnTo>
                    <a:lnTo>
                      <a:pt x="555" y="3143"/>
                    </a:lnTo>
                    <a:lnTo>
                      <a:pt x="4067" y="887"/>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5296374" y="2311929"/>
                <a:ext cx="463994" cy="1108965"/>
              </a:xfrm>
              <a:custGeom>
                <a:avLst/>
                <a:gdLst/>
                <a:ahLst/>
                <a:cxnLst/>
                <a:rect l="l" t="t" r="r" b="b"/>
                <a:pathLst>
                  <a:path w="25400" h="60707" extrusionOk="0">
                    <a:moveTo>
                      <a:pt x="75" y="1"/>
                    </a:moveTo>
                    <a:lnTo>
                      <a:pt x="1" y="11166"/>
                    </a:lnTo>
                    <a:cubicBezTo>
                      <a:pt x="2995" y="14235"/>
                      <a:pt x="6101" y="17229"/>
                      <a:pt x="8541" y="20778"/>
                    </a:cubicBezTo>
                    <a:cubicBezTo>
                      <a:pt x="11646" y="25252"/>
                      <a:pt x="13347" y="30354"/>
                      <a:pt x="14567" y="35641"/>
                    </a:cubicBezTo>
                    <a:cubicBezTo>
                      <a:pt x="15861" y="41186"/>
                      <a:pt x="16600" y="46880"/>
                      <a:pt x="16711" y="52610"/>
                    </a:cubicBezTo>
                    <a:cubicBezTo>
                      <a:pt x="16711" y="53830"/>
                      <a:pt x="16711" y="55050"/>
                      <a:pt x="16674" y="56270"/>
                    </a:cubicBezTo>
                    <a:lnTo>
                      <a:pt x="25104" y="60707"/>
                    </a:lnTo>
                    <a:lnTo>
                      <a:pt x="25399" y="9835"/>
                    </a:lnTo>
                    <a:lnTo>
                      <a:pt x="75"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5430092" y="2318012"/>
                <a:ext cx="374173" cy="144551"/>
              </a:xfrm>
              <a:custGeom>
                <a:avLst/>
                <a:gdLst/>
                <a:ahLst/>
                <a:cxnLst/>
                <a:rect l="l" t="t" r="r" b="b"/>
                <a:pathLst>
                  <a:path w="20483" h="7913" extrusionOk="0">
                    <a:moveTo>
                      <a:pt x="1960" y="1"/>
                    </a:moveTo>
                    <a:lnTo>
                      <a:pt x="1" y="370"/>
                    </a:lnTo>
                    <a:lnTo>
                      <a:pt x="18153" y="7912"/>
                    </a:lnTo>
                    <a:lnTo>
                      <a:pt x="20483" y="7432"/>
                    </a:lnTo>
                    <a:lnTo>
                      <a:pt x="19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5647566" y="2292346"/>
                <a:ext cx="474791" cy="131709"/>
              </a:xfrm>
              <a:custGeom>
                <a:avLst/>
                <a:gdLst/>
                <a:ahLst/>
                <a:cxnLst/>
                <a:rect l="l" t="t" r="r" b="b"/>
                <a:pathLst>
                  <a:path w="25991" h="7210" extrusionOk="0">
                    <a:moveTo>
                      <a:pt x="2847" y="1"/>
                    </a:moveTo>
                    <a:lnTo>
                      <a:pt x="0" y="112"/>
                    </a:lnTo>
                    <a:lnTo>
                      <a:pt x="21443" y="7173"/>
                    </a:lnTo>
                    <a:lnTo>
                      <a:pt x="25991" y="7210"/>
                    </a:lnTo>
                    <a:lnTo>
                      <a:pt x="25991" y="7210"/>
                    </a:lnTo>
                    <a:lnTo>
                      <a:pt x="28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5554365" y="2305188"/>
                <a:ext cx="394432" cy="137116"/>
              </a:xfrm>
              <a:custGeom>
                <a:avLst/>
                <a:gdLst/>
                <a:ahLst/>
                <a:cxnLst/>
                <a:rect l="l" t="t" r="r" b="b"/>
                <a:pathLst>
                  <a:path w="21592" h="7506" extrusionOk="0">
                    <a:moveTo>
                      <a:pt x="1775" y="0"/>
                    </a:moveTo>
                    <a:lnTo>
                      <a:pt x="0" y="370"/>
                    </a:lnTo>
                    <a:lnTo>
                      <a:pt x="18412" y="7505"/>
                    </a:lnTo>
                    <a:lnTo>
                      <a:pt x="21591" y="7062"/>
                    </a:lnTo>
                    <a:lnTo>
                      <a:pt x="1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5297725" y="2267356"/>
                <a:ext cx="447115" cy="73636"/>
              </a:xfrm>
              <a:custGeom>
                <a:avLst/>
                <a:gdLst/>
                <a:ahLst/>
                <a:cxnLst/>
                <a:rect l="l" t="t" r="r" b="b"/>
                <a:pathLst>
                  <a:path w="24476" h="4031" extrusionOk="0">
                    <a:moveTo>
                      <a:pt x="20704" y="1"/>
                    </a:moveTo>
                    <a:lnTo>
                      <a:pt x="1" y="2441"/>
                    </a:lnTo>
                    <a:lnTo>
                      <a:pt x="4437" y="4031"/>
                    </a:lnTo>
                    <a:lnTo>
                      <a:pt x="24475" y="1110"/>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5652297" y="2392982"/>
                <a:ext cx="574074" cy="98626"/>
              </a:xfrm>
              <a:custGeom>
                <a:avLst/>
                <a:gdLst/>
                <a:ahLst/>
                <a:cxnLst/>
                <a:rect l="l" t="t" r="r" b="b"/>
                <a:pathLst>
                  <a:path w="31426" h="5399" extrusionOk="0">
                    <a:moveTo>
                      <a:pt x="24031" y="0"/>
                    </a:moveTo>
                    <a:lnTo>
                      <a:pt x="0" y="3254"/>
                    </a:lnTo>
                    <a:lnTo>
                      <a:pt x="5952" y="5398"/>
                    </a:lnTo>
                    <a:lnTo>
                      <a:pt x="31425" y="1997"/>
                    </a:lnTo>
                    <a:lnTo>
                      <a:pt x="240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7686475" y="2361909"/>
                <a:ext cx="311370" cy="319553"/>
              </a:xfrm>
              <a:custGeom>
                <a:avLst/>
                <a:gdLst/>
                <a:ahLst/>
                <a:cxnLst/>
                <a:rect l="l" t="t" r="r" b="b"/>
                <a:pathLst>
                  <a:path w="17045" h="17493" extrusionOk="0">
                    <a:moveTo>
                      <a:pt x="10398" y="1"/>
                    </a:moveTo>
                    <a:cubicBezTo>
                      <a:pt x="10036" y="1"/>
                      <a:pt x="9675" y="25"/>
                      <a:pt x="9317" y="75"/>
                    </a:cubicBezTo>
                    <a:cubicBezTo>
                      <a:pt x="8837" y="149"/>
                      <a:pt x="8134" y="38"/>
                      <a:pt x="7654" y="259"/>
                    </a:cubicBezTo>
                    <a:cubicBezTo>
                      <a:pt x="7284" y="444"/>
                      <a:pt x="3846" y="444"/>
                      <a:pt x="2219" y="7469"/>
                    </a:cubicBezTo>
                    <a:cubicBezTo>
                      <a:pt x="1960" y="8541"/>
                      <a:pt x="1" y="11018"/>
                      <a:pt x="1443" y="11499"/>
                    </a:cubicBezTo>
                    <a:cubicBezTo>
                      <a:pt x="2367" y="11794"/>
                      <a:pt x="2626" y="11203"/>
                      <a:pt x="2847" y="12460"/>
                    </a:cubicBezTo>
                    <a:cubicBezTo>
                      <a:pt x="2958" y="13199"/>
                      <a:pt x="2958" y="13939"/>
                      <a:pt x="3069" y="14641"/>
                    </a:cubicBezTo>
                    <a:cubicBezTo>
                      <a:pt x="3328" y="15935"/>
                      <a:pt x="3735" y="17044"/>
                      <a:pt x="5140" y="17414"/>
                    </a:cubicBezTo>
                    <a:cubicBezTo>
                      <a:pt x="5330" y="17468"/>
                      <a:pt x="5603" y="17492"/>
                      <a:pt x="5936" y="17492"/>
                    </a:cubicBezTo>
                    <a:cubicBezTo>
                      <a:pt x="8124" y="17492"/>
                      <a:pt x="12902" y="16427"/>
                      <a:pt x="13865" y="15528"/>
                    </a:cubicBezTo>
                    <a:cubicBezTo>
                      <a:pt x="15565" y="13865"/>
                      <a:pt x="15824" y="11683"/>
                      <a:pt x="16342" y="9280"/>
                    </a:cubicBezTo>
                    <a:cubicBezTo>
                      <a:pt x="17044" y="5879"/>
                      <a:pt x="15787" y="1406"/>
                      <a:pt x="12534" y="296"/>
                    </a:cubicBezTo>
                    <a:cubicBezTo>
                      <a:pt x="11844" y="99"/>
                      <a:pt x="11121" y="1"/>
                      <a:pt x="10398" y="1"/>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7806693" y="2599642"/>
                <a:ext cx="162782" cy="168865"/>
              </a:xfrm>
              <a:custGeom>
                <a:avLst/>
                <a:gdLst/>
                <a:ahLst/>
                <a:cxnLst/>
                <a:rect l="l" t="t" r="r" b="b"/>
                <a:pathLst>
                  <a:path w="8911" h="9244" extrusionOk="0">
                    <a:moveTo>
                      <a:pt x="8134" y="0"/>
                    </a:moveTo>
                    <a:lnTo>
                      <a:pt x="592" y="1960"/>
                    </a:lnTo>
                    <a:lnTo>
                      <a:pt x="0" y="9243"/>
                    </a:lnTo>
                    <a:cubicBezTo>
                      <a:pt x="0" y="9243"/>
                      <a:pt x="3919" y="9243"/>
                      <a:pt x="6101" y="8651"/>
                    </a:cubicBezTo>
                    <a:cubicBezTo>
                      <a:pt x="6988" y="8393"/>
                      <a:pt x="7949" y="8208"/>
                      <a:pt x="8910" y="8097"/>
                    </a:cubicBezTo>
                    <a:cubicBezTo>
                      <a:pt x="8467" y="6618"/>
                      <a:pt x="8208" y="5065"/>
                      <a:pt x="8097" y="3513"/>
                    </a:cubicBezTo>
                    <a:cubicBezTo>
                      <a:pt x="7986" y="2329"/>
                      <a:pt x="8023" y="1146"/>
                      <a:pt x="8134"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7747945" y="2342746"/>
                <a:ext cx="372127" cy="382394"/>
              </a:xfrm>
              <a:custGeom>
                <a:avLst/>
                <a:gdLst/>
                <a:ahLst/>
                <a:cxnLst/>
                <a:rect l="l" t="t" r="r" b="b"/>
                <a:pathLst>
                  <a:path w="20371" h="20933" extrusionOk="0">
                    <a:moveTo>
                      <a:pt x="6658" y="0"/>
                    </a:moveTo>
                    <a:cubicBezTo>
                      <a:pt x="6287" y="0"/>
                      <a:pt x="5926" y="39"/>
                      <a:pt x="5583" y="125"/>
                    </a:cubicBezTo>
                    <a:cubicBezTo>
                      <a:pt x="4584" y="347"/>
                      <a:pt x="3512" y="495"/>
                      <a:pt x="2662" y="1050"/>
                    </a:cubicBezTo>
                    <a:cubicBezTo>
                      <a:pt x="1959" y="1493"/>
                      <a:pt x="1294" y="2307"/>
                      <a:pt x="592" y="2639"/>
                    </a:cubicBezTo>
                    <a:lnTo>
                      <a:pt x="629" y="2676"/>
                    </a:lnTo>
                    <a:cubicBezTo>
                      <a:pt x="185" y="3083"/>
                      <a:pt x="0" y="3712"/>
                      <a:pt x="222" y="4303"/>
                    </a:cubicBezTo>
                    <a:cubicBezTo>
                      <a:pt x="592" y="5006"/>
                      <a:pt x="1220" y="4821"/>
                      <a:pt x="1812" y="5042"/>
                    </a:cubicBezTo>
                    <a:cubicBezTo>
                      <a:pt x="3032" y="5486"/>
                      <a:pt x="2625" y="7113"/>
                      <a:pt x="3401" y="8074"/>
                    </a:cubicBezTo>
                    <a:cubicBezTo>
                      <a:pt x="4252" y="9109"/>
                      <a:pt x="5804" y="9146"/>
                      <a:pt x="4880" y="10810"/>
                    </a:cubicBezTo>
                    <a:cubicBezTo>
                      <a:pt x="4178" y="12030"/>
                      <a:pt x="3882" y="13398"/>
                      <a:pt x="4954" y="14507"/>
                    </a:cubicBezTo>
                    <a:cubicBezTo>
                      <a:pt x="6359" y="15986"/>
                      <a:pt x="4732" y="17206"/>
                      <a:pt x="5102" y="18943"/>
                    </a:cubicBezTo>
                    <a:cubicBezTo>
                      <a:pt x="5250" y="19794"/>
                      <a:pt x="5841" y="20459"/>
                      <a:pt x="6655" y="20792"/>
                    </a:cubicBezTo>
                    <a:cubicBezTo>
                      <a:pt x="6901" y="20891"/>
                      <a:pt x="7086" y="20932"/>
                      <a:pt x="7249" y="20932"/>
                    </a:cubicBezTo>
                    <a:cubicBezTo>
                      <a:pt x="7575" y="20932"/>
                      <a:pt x="7813" y="20767"/>
                      <a:pt x="8281" y="20570"/>
                    </a:cubicBezTo>
                    <a:cubicBezTo>
                      <a:pt x="8578" y="20433"/>
                      <a:pt x="8873" y="20380"/>
                      <a:pt x="9169" y="20380"/>
                    </a:cubicBezTo>
                    <a:cubicBezTo>
                      <a:pt x="10130" y="20380"/>
                      <a:pt x="11102" y="20932"/>
                      <a:pt x="12170" y="20932"/>
                    </a:cubicBezTo>
                    <a:cubicBezTo>
                      <a:pt x="12456" y="20932"/>
                      <a:pt x="12749" y="20893"/>
                      <a:pt x="13051" y="20792"/>
                    </a:cubicBezTo>
                    <a:cubicBezTo>
                      <a:pt x="14234" y="20348"/>
                      <a:pt x="14677" y="19609"/>
                      <a:pt x="15417" y="18685"/>
                    </a:cubicBezTo>
                    <a:cubicBezTo>
                      <a:pt x="16082" y="17871"/>
                      <a:pt x="16970" y="17908"/>
                      <a:pt x="17894" y="17539"/>
                    </a:cubicBezTo>
                    <a:cubicBezTo>
                      <a:pt x="18818" y="17206"/>
                      <a:pt x="19558" y="16540"/>
                      <a:pt x="19964" y="15616"/>
                    </a:cubicBezTo>
                    <a:cubicBezTo>
                      <a:pt x="20371" y="14618"/>
                      <a:pt x="19816" y="14470"/>
                      <a:pt x="19594" y="13657"/>
                    </a:cubicBezTo>
                    <a:cubicBezTo>
                      <a:pt x="19410" y="12843"/>
                      <a:pt x="20371" y="12104"/>
                      <a:pt x="20149" y="11143"/>
                    </a:cubicBezTo>
                    <a:cubicBezTo>
                      <a:pt x="19927" y="10144"/>
                      <a:pt x="18892" y="9368"/>
                      <a:pt x="18116" y="8850"/>
                    </a:cubicBezTo>
                    <a:cubicBezTo>
                      <a:pt x="16711" y="7778"/>
                      <a:pt x="15565" y="6410"/>
                      <a:pt x="14751" y="4821"/>
                    </a:cubicBezTo>
                    <a:cubicBezTo>
                      <a:pt x="14123" y="3675"/>
                      <a:pt x="13199" y="2676"/>
                      <a:pt x="12052" y="1974"/>
                    </a:cubicBezTo>
                    <a:cubicBezTo>
                      <a:pt x="10634" y="987"/>
                      <a:pt x="8521" y="0"/>
                      <a:pt x="6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7779676" y="2480775"/>
                <a:ext cx="146578" cy="125772"/>
              </a:xfrm>
              <a:custGeom>
                <a:avLst/>
                <a:gdLst/>
                <a:ahLst/>
                <a:cxnLst/>
                <a:rect l="l" t="t" r="r" b="b"/>
                <a:pathLst>
                  <a:path w="8024" h="6885" extrusionOk="0">
                    <a:moveTo>
                      <a:pt x="4548" y="0"/>
                    </a:moveTo>
                    <a:cubicBezTo>
                      <a:pt x="1553" y="0"/>
                      <a:pt x="1" y="3624"/>
                      <a:pt x="2071" y="5805"/>
                    </a:cubicBezTo>
                    <a:cubicBezTo>
                      <a:pt x="2777" y="6549"/>
                      <a:pt x="3669" y="6884"/>
                      <a:pt x="4544" y="6884"/>
                    </a:cubicBezTo>
                    <a:cubicBezTo>
                      <a:pt x="6234" y="6884"/>
                      <a:pt x="7865" y="5634"/>
                      <a:pt x="7986" y="3661"/>
                    </a:cubicBezTo>
                    <a:cubicBezTo>
                      <a:pt x="8023" y="1701"/>
                      <a:pt x="6507" y="74"/>
                      <a:pt x="4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7816832" y="2482803"/>
                <a:ext cx="108071" cy="129005"/>
              </a:xfrm>
              <a:custGeom>
                <a:avLst/>
                <a:gdLst/>
                <a:ahLst/>
                <a:cxnLst/>
                <a:rect l="l" t="t" r="r" b="b"/>
                <a:pathLst>
                  <a:path w="5916" h="7062" extrusionOk="0">
                    <a:moveTo>
                      <a:pt x="3512" y="0"/>
                    </a:moveTo>
                    <a:lnTo>
                      <a:pt x="3512" y="0"/>
                    </a:lnTo>
                    <a:cubicBezTo>
                      <a:pt x="4141" y="666"/>
                      <a:pt x="4473" y="1590"/>
                      <a:pt x="4473" y="2514"/>
                    </a:cubicBezTo>
                    <a:cubicBezTo>
                      <a:pt x="4547" y="4474"/>
                      <a:pt x="2995" y="6101"/>
                      <a:pt x="1072" y="6138"/>
                    </a:cubicBezTo>
                    <a:cubicBezTo>
                      <a:pt x="702" y="6138"/>
                      <a:pt x="333" y="6101"/>
                      <a:pt x="0" y="5990"/>
                    </a:cubicBezTo>
                    <a:lnTo>
                      <a:pt x="0" y="5990"/>
                    </a:lnTo>
                    <a:cubicBezTo>
                      <a:pt x="629" y="6655"/>
                      <a:pt x="1516" y="7062"/>
                      <a:pt x="2440" y="7062"/>
                    </a:cubicBezTo>
                    <a:cubicBezTo>
                      <a:pt x="4400" y="7025"/>
                      <a:pt x="5915" y="5398"/>
                      <a:pt x="5878" y="3439"/>
                    </a:cubicBezTo>
                    <a:cubicBezTo>
                      <a:pt x="5915" y="1923"/>
                      <a:pt x="4954" y="518"/>
                      <a:pt x="3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7820869" y="2518589"/>
                <a:ext cx="49322" cy="42417"/>
              </a:xfrm>
              <a:custGeom>
                <a:avLst/>
                <a:gdLst/>
                <a:ahLst/>
                <a:cxnLst/>
                <a:rect l="l" t="t" r="r" b="b"/>
                <a:pathLst>
                  <a:path w="2700" h="2322" extrusionOk="0">
                    <a:moveTo>
                      <a:pt x="1554" y="1"/>
                    </a:moveTo>
                    <a:cubicBezTo>
                      <a:pt x="518" y="1"/>
                      <a:pt x="1" y="1258"/>
                      <a:pt x="740" y="1997"/>
                    </a:cubicBezTo>
                    <a:cubicBezTo>
                      <a:pt x="976" y="2221"/>
                      <a:pt x="1260" y="2321"/>
                      <a:pt x="1538" y="2321"/>
                    </a:cubicBezTo>
                    <a:cubicBezTo>
                      <a:pt x="2133" y="2321"/>
                      <a:pt x="2700" y="1864"/>
                      <a:pt x="2700" y="1184"/>
                    </a:cubicBezTo>
                    <a:cubicBezTo>
                      <a:pt x="2700" y="518"/>
                      <a:pt x="2182" y="1"/>
                      <a:pt x="1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7787111" y="2343002"/>
                <a:ext cx="83081" cy="143875"/>
              </a:xfrm>
              <a:custGeom>
                <a:avLst/>
                <a:gdLst/>
                <a:ahLst/>
                <a:cxnLst/>
                <a:rect l="l" t="t" r="r" b="b"/>
                <a:pathLst>
                  <a:path w="4548" h="7876" extrusionOk="0">
                    <a:moveTo>
                      <a:pt x="4548" y="0"/>
                    </a:moveTo>
                    <a:cubicBezTo>
                      <a:pt x="3586" y="111"/>
                      <a:pt x="2625" y="296"/>
                      <a:pt x="1701" y="555"/>
                    </a:cubicBezTo>
                    <a:cubicBezTo>
                      <a:pt x="0" y="962"/>
                      <a:pt x="296" y="1664"/>
                      <a:pt x="296" y="1664"/>
                    </a:cubicBezTo>
                    <a:lnTo>
                      <a:pt x="2773" y="7875"/>
                    </a:lnTo>
                    <a:lnTo>
                      <a:pt x="4548" y="7653"/>
                    </a:lnTo>
                    <a:lnTo>
                      <a:pt x="4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3"/>
              <p:cNvSpPr/>
              <p:nvPr/>
            </p:nvSpPr>
            <p:spPr>
              <a:xfrm>
                <a:off x="7013811" y="2929900"/>
                <a:ext cx="183040" cy="183716"/>
              </a:xfrm>
              <a:custGeom>
                <a:avLst/>
                <a:gdLst/>
                <a:ahLst/>
                <a:cxnLst/>
                <a:rect l="l" t="t" r="r" b="b"/>
                <a:pathLst>
                  <a:path w="10020" h="10057" extrusionOk="0">
                    <a:moveTo>
                      <a:pt x="2478" y="0"/>
                    </a:moveTo>
                    <a:lnTo>
                      <a:pt x="2478" y="0"/>
                    </a:lnTo>
                    <a:cubicBezTo>
                      <a:pt x="1923" y="1146"/>
                      <a:pt x="3439" y="2144"/>
                      <a:pt x="3772" y="3106"/>
                    </a:cubicBezTo>
                    <a:cubicBezTo>
                      <a:pt x="3414" y="2780"/>
                      <a:pt x="1882" y="766"/>
                      <a:pt x="1218" y="766"/>
                    </a:cubicBezTo>
                    <a:cubicBezTo>
                      <a:pt x="1127" y="766"/>
                      <a:pt x="1052" y="803"/>
                      <a:pt x="999" y="887"/>
                    </a:cubicBezTo>
                    <a:cubicBezTo>
                      <a:pt x="666" y="1442"/>
                      <a:pt x="2478" y="3364"/>
                      <a:pt x="2700" y="3808"/>
                    </a:cubicBezTo>
                    <a:cubicBezTo>
                      <a:pt x="1886" y="2995"/>
                      <a:pt x="1480" y="1701"/>
                      <a:pt x="223" y="1442"/>
                    </a:cubicBezTo>
                    <a:lnTo>
                      <a:pt x="223" y="1442"/>
                    </a:lnTo>
                    <a:cubicBezTo>
                      <a:pt x="1" y="2588"/>
                      <a:pt x="1886" y="4510"/>
                      <a:pt x="2663" y="5213"/>
                    </a:cubicBezTo>
                    <a:cubicBezTo>
                      <a:pt x="2219" y="4880"/>
                      <a:pt x="1480" y="4547"/>
                      <a:pt x="1295" y="4363"/>
                    </a:cubicBezTo>
                    <a:cubicBezTo>
                      <a:pt x="1114" y="4155"/>
                      <a:pt x="860" y="3912"/>
                      <a:pt x="686" y="3912"/>
                    </a:cubicBezTo>
                    <a:cubicBezTo>
                      <a:pt x="611" y="3912"/>
                      <a:pt x="552" y="3956"/>
                      <a:pt x="519" y="4067"/>
                    </a:cubicBezTo>
                    <a:cubicBezTo>
                      <a:pt x="186" y="5028"/>
                      <a:pt x="2663" y="6803"/>
                      <a:pt x="3550" y="7394"/>
                    </a:cubicBezTo>
                    <a:cubicBezTo>
                      <a:pt x="5140" y="8503"/>
                      <a:pt x="6212" y="9391"/>
                      <a:pt x="7617" y="10056"/>
                    </a:cubicBezTo>
                    <a:lnTo>
                      <a:pt x="7358" y="9908"/>
                    </a:lnTo>
                    <a:cubicBezTo>
                      <a:pt x="7839" y="9575"/>
                      <a:pt x="8319" y="9206"/>
                      <a:pt x="8763" y="8836"/>
                    </a:cubicBezTo>
                    <a:cubicBezTo>
                      <a:pt x="9244" y="8318"/>
                      <a:pt x="9650" y="7764"/>
                      <a:pt x="10020" y="7135"/>
                    </a:cubicBezTo>
                    <a:cubicBezTo>
                      <a:pt x="9170" y="6026"/>
                      <a:pt x="8024" y="4991"/>
                      <a:pt x="7469" y="3697"/>
                    </a:cubicBezTo>
                    <a:cubicBezTo>
                      <a:pt x="7284" y="3216"/>
                      <a:pt x="7136" y="1738"/>
                      <a:pt x="6582" y="1516"/>
                    </a:cubicBezTo>
                    <a:cubicBezTo>
                      <a:pt x="6517" y="1494"/>
                      <a:pt x="6460" y="1484"/>
                      <a:pt x="6408" y="1484"/>
                    </a:cubicBezTo>
                    <a:cubicBezTo>
                      <a:pt x="5840" y="1484"/>
                      <a:pt x="6024" y="2702"/>
                      <a:pt x="5990" y="3143"/>
                    </a:cubicBezTo>
                    <a:cubicBezTo>
                      <a:pt x="4622" y="3143"/>
                      <a:pt x="3809" y="444"/>
                      <a:pt x="2478"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3"/>
              <p:cNvSpPr/>
              <p:nvPr/>
            </p:nvSpPr>
            <p:spPr>
              <a:xfrm>
                <a:off x="7118502" y="3896836"/>
                <a:ext cx="289741" cy="170217"/>
              </a:xfrm>
              <a:custGeom>
                <a:avLst/>
                <a:gdLst/>
                <a:ahLst/>
                <a:cxnLst/>
                <a:rect l="l" t="t" r="r" b="b"/>
                <a:pathLst>
                  <a:path w="15861" h="9318" extrusionOk="0">
                    <a:moveTo>
                      <a:pt x="10642" y="0"/>
                    </a:moveTo>
                    <a:cubicBezTo>
                      <a:pt x="10570" y="0"/>
                      <a:pt x="10498" y="4"/>
                      <a:pt x="10426" y="10"/>
                    </a:cubicBezTo>
                    <a:cubicBezTo>
                      <a:pt x="9798" y="84"/>
                      <a:pt x="9280" y="602"/>
                      <a:pt x="8799" y="1045"/>
                    </a:cubicBezTo>
                    <a:cubicBezTo>
                      <a:pt x="6581" y="3005"/>
                      <a:pt x="3661" y="3855"/>
                      <a:pt x="1147" y="5371"/>
                    </a:cubicBezTo>
                    <a:cubicBezTo>
                      <a:pt x="888" y="5482"/>
                      <a:pt x="666" y="5667"/>
                      <a:pt x="481" y="5888"/>
                    </a:cubicBezTo>
                    <a:cubicBezTo>
                      <a:pt x="0" y="6554"/>
                      <a:pt x="259" y="7552"/>
                      <a:pt x="814" y="8144"/>
                    </a:cubicBezTo>
                    <a:cubicBezTo>
                      <a:pt x="1600" y="8995"/>
                      <a:pt x="2720" y="9318"/>
                      <a:pt x="3895" y="9318"/>
                    </a:cubicBezTo>
                    <a:cubicBezTo>
                      <a:pt x="4709" y="9318"/>
                      <a:pt x="5550" y="9162"/>
                      <a:pt x="6322" y="8920"/>
                    </a:cubicBezTo>
                    <a:cubicBezTo>
                      <a:pt x="8103" y="8396"/>
                      <a:pt x="9883" y="7543"/>
                      <a:pt x="11726" y="7543"/>
                    </a:cubicBezTo>
                    <a:cubicBezTo>
                      <a:pt x="11835" y="7543"/>
                      <a:pt x="11944" y="7546"/>
                      <a:pt x="12053" y="7552"/>
                    </a:cubicBezTo>
                    <a:cubicBezTo>
                      <a:pt x="12334" y="7595"/>
                      <a:pt x="12616" y="7613"/>
                      <a:pt x="12897" y="7613"/>
                    </a:cubicBezTo>
                    <a:cubicBezTo>
                      <a:pt x="13097" y="7613"/>
                      <a:pt x="13296" y="7604"/>
                      <a:pt x="13495" y="7589"/>
                    </a:cubicBezTo>
                    <a:cubicBezTo>
                      <a:pt x="14715" y="7330"/>
                      <a:pt x="15380" y="5962"/>
                      <a:pt x="15602" y="4705"/>
                    </a:cubicBezTo>
                    <a:cubicBezTo>
                      <a:pt x="15861" y="3264"/>
                      <a:pt x="15824" y="1785"/>
                      <a:pt x="15417" y="343"/>
                    </a:cubicBezTo>
                    <a:cubicBezTo>
                      <a:pt x="14934" y="428"/>
                      <a:pt x="14451" y="470"/>
                      <a:pt x="13968" y="470"/>
                    </a:cubicBezTo>
                    <a:cubicBezTo>
                      <a:pt x="13194" y="470"/>
                      <a:pt x="12420" y="363"/>
                      <a:pt x="11646" y="158"/>
                    </a:cubicBezTo>
                    <a:cubicBezTo>
                      <a:pt x="11312" y="67"/>
                      <a:pt x="10977" y="0"/>
                      <a:pt x="10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3"/>
              <p:cNvSpPr/>
              <p:nvPr/>
            </p:nvSpPr>
            <p:spPr>
              <a:xfrm>
                <a:off x="7189416" y="3280362"/>
                <a:ext cx="563936" cy="699737"/>
              </a:xfrm>
              <a:custGeom>
                <a:avLst/>
                <a:gdLst/>
                <a:ahLst/>
                <a:cxnLst/>
                <a:rect l="l" t="t" r="r" b="b"/>
                <a:pathLst>
                  <a:path w="30871" h="38305" extrusionOk="0">
                    <a:moveTo>
                      <a:pt x="9224" y="0"/>
                    </a:moveTo>
                    <a:cubicBezTo>
                      <a:pt x="9144" y="0"/>
                      <a:pt x="9064" y="1"/>
                      <a:pt x="8984" y="3"/>
                    </a:cubicBezTo>
                    <a:cubicBezTo>
                      <a:pt x="1664" y="77"/>
                      <a:pt x="0" y="8950"/>
                      <a:pt x="481" y="14643"/>
                    </a:cubicBezTo>
                    <a:cubicBezTo>
                      <a:pt x="703" y="17416"/>
                      <a:pt x="1368" y="20189"/>
                      <a:pt x="1627" y="22962"/>
                    </a:cubicBezTo>
                    <a:cubicBezTo>
                      <a:pt x="1886" y="25771"/>
                      <a:pt x="1923" y="31428"/>
                      <a:pt x="2366" y="34164"/>
                    </a:cubicBezTo>
                    <a:cubicBezTo>
                      <a:pt x="2847" y="36937"/>
                      <a:pt x="10537" y="38046"/>
                      <a:pt x="13088" y="38304"/>
                    </a:cubicBezTo>
                    <a:cubicBezTo>
                      <a:pt x="14530" y="30319"/>
                      <a:pt x="13421" y="20374"/>
                      <a:pt x="13679" y="12425"/>
                    </a:cubicBezTo>
                    <a:lnTo>
                      <a:pt x="13679" y="12425"/>
                    </a:lnTo>
                    <a:cubicBezTo>
                      <a:pt x="17559" y="12523"/>
                      <a:pt x="21928" y="16071"/>
                      <a:pt x="26076" y="16071"/>
                    </a:cubicBezTo>
                    <a:cubicBezTo>
                      <a:pt x="26631" y="16071"/>
                      <a:pt x="27182" y="16007"/>
                      <a:pt x="27728" y="15863"/>
                    </a:cubicBezTo>
                    <a:cubicBezTo>
                      <a:pt x="30871" y="15013"/>
                      <a:pt x="30723" y="8173"/>
                      <a:pt x="29688" y="5918"/>
                    </a:cubicBezTo>
                    <a:lnTo>
                      <a:pt x="29688" y="5918"/>
                    </a:lnTo>
                    <a:cubicBezTo>
                      <a:pt x="29688" y="5918"/>
                      <a:pt x="29687" y="5918"/>
                      <a:pt x="29687" y="5918"/>
                    </a:cubicBezTo>
                    <a:cubicBezTo>
                      <a:pt x="29605" y="5918"/>
                      <a:pt x="22788" y="2919"/>
                      <a:pt x="18966" y="2110"/>
                    </a:cubicBezTo>
                    <a:cubicBezTo>
                      <a:pt x="15900" y="1425"/>
                      <a:pt x="12446" y="0"/>
                      <a:pt x="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6690330" y="4283321"/>
                <a:ext cx="314731" cy="276132"/>
              </a:xfrm>
              <a:custGeom>
                <a:avLst/>
                <a:gdLst/>
                <a:ahLst/>
                <a:cxnLst/>
                <a:rect l="l" t="t" r="r" b="b"/>
                <a:pathLst>
                  <a:path w="17229" h="15116" extrusionOk="0">
                    <a:moveTo>
                      <a:pt x="15084" y="0"/>
                    </a:moveTo>
                    <a:cubicBezTo>
                      <a:pt x="13753" y="740"/>
                      <a:pt x="12237" y="1183"/>
                      <a:pt x="10722" y="1294"/>
                    </a:cubicBezTo>
                    <a:cubicBezTo>
                      <a:pt x="10241" y="1294"/>
                      <a:pt x="9723" y="1405"/>
                      <a:pt x="9280" y="1590"/>
                    </a:cubicBezTo>
                    <a:cubicBezTo>
                      <a:pt x="8577" y="1960"/>
                      <a:pt x="8208" y="2736"/>
                      <a:pt x="7838" y="3439"/>
                    </a:cubicBezTo>
                    <a:cubicBezTo>
                      <a:pt x="6100" y="6507"/>
                      <a:pt x="3106" y="8651"/>
                      <a:pt x="850" y="11350"/>
                    </a:cubicBezTo>
                    <a:cubicBezTo>
                      <a:pt x="629" y="11609"/>
                      <a:pt x="444" y="11905"/>
                      <a:pt x="296" y="12238"/>
                    </a:cubicBezTo>
                    <a:cubicBezTo>
                      <a:pt x="0" y="13162"/>
                      <a:pt x="739" y="14160"/>
                      <a:pt x="1553" y="14641"/>
                    </a:cubicBezTo>
                    <a:cubicBezTo>
                      <a:pt x="2184" y="14973"/>
                      <a:pt x="2854" y="15116"/>
                      <a:pt x="3535" y="15116"/>
                    </a:cubicBezTo>
                    <a:cubicBezTo>
                      <a:pt x="5131" y="15116"/>
                      <a:pt x="6787" y="14331"/>
                      <a:pt x="8134" y="13347"/>
                    </a:cubicBezTo>
                    <a:cubicBezTo>
                      <a:pt x="10056" y="11979"/>
                      <a:pt x="11831" y="10167"/>
                      <a:pt x="14086" y="9539"/>
                    </a:cubicBezTo>
                    <a:cubicBezTo>
                      <a:pt x="14640" y="9428"/>
                      <a:pt x="15195" y="9243"/>
                      <a:pt x="15750" y="8984"/>
                    </a:cubicBezTo>
                    <a:cubicBezTo>
                      <a:pt x="17007" y="8245"/>
                      <a:pt x="17228" y="6396"/>
                      <a:pt x="17007" y="4917"/>
                    </a:cubicBezTo>
                    <a:cubicBezTo>
                      <a:pt x="16711" y="3143"/>
                      <a:pt x="16082" y="1516"/>
                      <a:pt x="15084" y="37"/>
                    </a:cubicBezTo>
                    <a:lnTo>
                      <a:pt x="150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6822696" y="3428804"/>
                <a:ext cx="1142723" cy="941653"/>
              </a:xfrm>
              <a:custGeom>
                <a:avLst/>
                <a:gdLst/>
                <a:ahLst/>
                <a:cxnLst/>
                <a:rect l="l" t="t" r="r" b="b"/>
                <a:pathLst>
                  <a:path w="62555" h="51548" extrusionOk="0">
                    <a:moveTo>
                      <a:pt x="52155" y="1"/>
                    </a:moveTo>
                    <a:cubicBezTo>
                      <a:pt x="47722" y="1"/>
                      <a:pt x="23759" y="1452"/>
                      <a:pt x="20334" y="2229"/>
                    </a:cubicBezTo>
                    <a:cubicBezTo>
                      <a:pt x="16193" y="3153"/>
                      <a:pt x="13716" y="8883"/>
                      <a:pt x="11942" y="12617"/>
                    </a:cubicBezTo>
                    <a:cubicBezTo>
                      <a:pt x="7986" y="20825"/>
                      <a:pt x="7653" y="24929"/>
                      <a:pt x="4252" y="35465"/>
                    </a:cubicBezTo>
                    <a:cubicBezTo>
                      <a:pt x="3180" y="38793"/>
                      <a:pt x="0" y="47850"/>
                      <a:pt x="111" y="48997"/>
                    </a:cubicBezTo>
                    <a:cubicBezTo>
                      <a:pt x="185" y="50549"/>
                      <a:pt x="9871" y="50734"/>
                      <a:pt x="11276" y="51548"/>
                    </a:cubicBezTo>
                    <a:cubicBezTo>
                      <a:pt x="13532" y="49366"/>
                      <a:pt x="22404" y="23191"/>
                      <a:pt x="24031" y="20381"/>
                    </a:cubicBezTo>
                    <a:cubicBezTo>
                      <a:pt x="24695" y="19211"/>
                      <a:pt x="26219" y="18866"/>
                      <a:pt x="27965" y="18866"/>
                    </a:cubicBezTo>
                    <a:cubicBezTo>
                      <a:pt x="30300" y="18866"/>
                      <a:pt x="33034" y="19483"/>
                      <a:pt x="34642" y="19568"/>
                    </a:cubicBezTo>
                    <a:cubicBezTo>
                      <a:pt x="40519" y="19889"/>
                      <a:pt x="46173" y="21940"/>
                      <a:pt x="52112" y="21940"/>
                    </a:cubicBezTo>
                    <a:cubicBezTo>
                      <a:pt x="53010" y="21940"/>
                      <a:pt x="53915" y="21893"/>
                      <a:pt x="54828" y="21786"/>
                    </a:cubicBezTo>
                    <a:cubicBezTo>
                      <a:pt x="62555" y="20862"/>
                      <a:pt x="60965" y="9992"/>
                      <a:pt x="58562" y="4964"/>
                    </a:cubicBezTo>
                    <a:lnTo>
                      <a:pt x="52646" y="10"/>
                    </a:lnTo>
                    <a:cubicBezTo>
                      <a:pt x="52529" y="4"/>
                      <a:pt x="52363" y="1"/>
                      <a:pt x="5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6942915" y="3448569"/>
                <a:ext cx="1021829" cy="922564"/>
              </a:xfrm>
              <a:custGeom>
                <a:avLst/>
                <a:gdLst/>
                <a:ahLst/>
                <a:cxnLst/>
                <a:rect l="l" t="t" r="r" b="b"/>
                <a:pathLst>
                  <a:path w="55937" h="50503" extrusionOk="0">
                    <a:moveTo>
                      <a:pt x="35122" y="1"/>
                    </a:moveTo>
                    <a:cubicBezTo>
                      <a:pt x="35936" y="1110"/>
                      <a:pt x="33865" y="3698"/>
                      <a:pt x="34568" y="4881"/>
                    </a:cubicBezTo>
                    <a:cubicBezTo>
                      <a:pt x="35307" y="6175"/>
                      <a:pt x="36194" y="7949"/>
                      <a:pt x="35640" y="9502"/>
                    </a:cubicBezTo>
                    <a:cubicBezTo>
                      <a:pt x="34974" y="11277"/>
                      <a:pt x="32978" y="12164"/>
                      <a:pt x="31203" y="12386"/>
                    </a:cubicBezTo>
                    <a:cubicBezTo>
                      <a:pt x="30912" y="12424"/>
                      <a:pt x="30618" y="12441"/>
                      <a:pt x="30324" y="12441"/>
                    </a:cubicBezTo>
                    <a:cubicBezTo>
                      <a:pt x="28606" y="12441"/>
                      <a:pt x="26861" y="11850"/>
                      <a:pt x="25251" y="11314"/>
                    </a:cubicBezTo>
                    <a:cubicBezTo>
                      <a:pt x="23385" y="10657"/>
                      <a:pt x="21357" y="9710"/>
                      <a:pt x="19319" y="9710"/>
                    </a:cubicBezTo>
                    <a:cubicBezTo>
                      <a:pt x="19177" y="9710"/>
                      <a:pt x="19034" y="9714"/>
                      <a:pt x="18892" y="9724"/>
                    </a:cubicBezTo>
                    <a:cubicBezTo>
                      <a:pt x="16045" y="9909"/>
                      <a:pt x="14456" y="12386"/>
                      <a:pt x="13827" y="14974"/>
                    </a:cubicBezTo>
                    <a:cubicBezTo>
                      <a:pt x="13162" y="17931"/>
                      <a:pt x="13014" y="20963"/>
                      <a:pt x="12274" y="23884"/>
                    </a:cubicBezTo>
                    <a:cubicBezTo>
                      <a:pt x="11424" y="27174"/>
                      <a:pt x="10278" y="30353"/>
                      <a:pt x="8873" y="33422"/>
                    </a:cubicBezTo>
                    <a:cubicBezTo>
                      <a:pt x="7431" y="36491"/>
                      <a:pt x="5915" y="39522"/>
                      <a:pt x="4363" y="42480"/>
                    </a:cubicBezTo>
                    <a:cubicBezTo>
                      <a:pt x="3106" y="44957"/>
                      <a:pt x="1664" y="47323"/>
                      <a:pt x="0" y="49504"/>
                    </a:cubicBezTo>
                    <a:cubicBezTo>
                      <a:pt x="2107" y="49837"/>
                      <a:pt x="4067" y="50133"/>
                      <a:pt x="4658" y="50503"/>
                    </a:cubicBezTo>
                    <a:cubicBezTo>
                      <a:pt x="6914" y="48284"/>
                      <a:pt x="15787" y="22109"/>
                      <a:pt x="17413" y="19299"/>
                    </a:cubicBezTo>
                    <a:cubicBezTo>
                      <a:pt x="18080" y="18140"/>
                      <a:pt x="19612" y="17799"/>
                      <a:pt x="21369" y="17799"/>
                    </a:cubicBezTo>
                    <a:cubicBezTo>
                      <a:pt x="23705" y="17799"/>
                      <a:pt x="26436" y="18402"/>
                      <a:pt x="28061" y="18486"/>
                    </a:cubicBezTo>
                    <a:cubicBezTo>
                      <a:pt x="33914" y="18806"/>
                      <a:pt x="39518" y="20869"/>
                      <a:pt x="45448" y="20869"/>
                    </a:cubicBezTo>
                    <a:cubicBezTo>
                      <a:pt x="46372" y="20869"/>
                      <a:pt x="47304" y="20819"/>
                      <a:pt x="48247" y="20704"/>
                    </a:cubicBezTo>
                    <a:cubicBezTo>
                      <a:pt x="55937" y="19780"/>
                      <a:pt x="54347" y="8910"/>
                      <a:pt x="51944" y="3919"/>
                    </a:cubicBezTo>
                    <a:cubicBezTo>
                      <a:pt x="52018" y="3661"/>
                      <a:pt x="52203" y="3735"/>
                      <a:pt x="52350" y="3513"/>
                    </a:cubicBezTo>
                    <a:lnTo>
                      <a:pt x="51685" y="3513"/>
                    </a:lnTo>
                    <a:cubicBezTo>
                      <a:pt x="49652" y="3217"/>
                      <a:pt x="47840" y="2404"/>
                      <a:pt x="45696" y="2293"/>
                    </a:cubicBezTo>
                    <a:cubicBezTo>
                      <a:pt x="43958" y="2219"/>
                      <a:pt x="40483" y="185"/>
                      <a:pt x="35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7229934" y="3722089"/>
                <a:ext cx="35147" cy="41887"/>
              </a:xfrm>
              <a:custGeom>
                <a:avLst/>
                <a:gdLst/>
                <a:ahLst/>
                <a:cxnLst/>
                <a:rect l="l" t="t" r="r" b="b"/>
                <a:pathLst>
                  <a:path w="1924" h="2293" fill="none" extrusionOk="0">
                    <a:moveTo>
                      <a:pt x="1" y="1"/>
                    </a:moveTo>
                    <a:lnTo>
                      <a:pt x="1923" y="2293"/>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7256951" y="3702506"/>
                <a:ext cx="8787" cy="40536"/>
              </a:xfrm>
              <a:custGeom>
                <a:avLst/>
                <a:gdLst/>
                <a:ahLst/>
                <a:cxnLst/>
                <a:rect l="l" t="t" r="r" b="b"/>
                <a:pathLst>
                  <a:path w="481" h="2219" fill="none" extrusionOk="0">
                    <a:moveTo>
                      <a:pt x="0" y="1"/>
                    </a:moveTo>
                    <a:lnTo>
                      <a:pt x="481" y="2219"/>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7276534" y="3713996"/>
                <a:ext cx="2046" cy="41211"/>
              </a:xfrm>
              <a:custGeom>
                <a:avLst/>
                <a:gdLst/>
                <a:ahLst/>
                <a:cxnLst/>
                <a:rect l="l" t="t" r="r" b="b"/>
                <a:pathLst>
                  <a:path w="112" h="2256" fill="none" extrusionOk="0">
                    <a:moveTo>
                      <a:pt x="111" y="0"/>
                    </a:moveTo>
                    <a:lnTo>
                      <a:pt x="1" y="2255"/>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7054346" y="3658609"/>
                <a:ext cx="60794" cy="25684"/>
              </a:xfrm>
              <a:custGeom>
                <a:avLst/>
                <a:gdLst/>
                <a:ahLst/>
                <a:cxnLst/>
                <a:rect l="l" t="t" r="r" b="b"/>
                <a:pathLst>
                  <a:path w="3328" h="1406" fill="none" extrusionOk="0">
                    <a:moveTo>
                      <a:pt x="0" y="0"/>
                    </a:moveTo>
                    <a:cubicBezTo>
                      <a:pt x="1109" y="1110"/>
                      <a:pt x="1849" y="1405"/>
                      <a:pt x="3328" y="0"/>
                    </a:cubicBez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7116474" y="2749892"/>
                <a:ext cx="768587" cy="519217"/>
              </a:xfrm>
              <a:custGeom>
                <a:avLst/>
                <a:gdLst/>
                <a:ahLst/>
                <a:cxnLst/>
                <a:rect l="l" t="t" r="r" b="b"/>
                <a:pathLst>
                  <a:path w="42074" h="28423" extrusionOk="0">
                    <a:moveTo>
                      <a:pt x="35971" y="0"/>
                    </a:moveTo>
                    <a:cubicBezTo>
                      <a:pt x="29046" y="0"/>
                      <a:pt x="24533" y="6243"/>
                      <a:pt x="21517" y="10556"/>
                    </a:cubicBezTo>
                    <a:cubicBezTo>
                      <a:pt x="19817" y="12997"/>
                      <a:pt x="17525" y="14623"/>
                      <a:pt x="14604" y="15991"/>
                    </a:cubicBezTo>
                    <a:cubicBezTo>
                      <a:pt x="13345" y="16608"/>
                      <a:pt x="12496" y="16885"/>
                      <a:pt x="11376" y="16885"/>
                    </a:cubicBezTo>
                    <a:cubicBezTo>
                      <a:pt x="10884" y="16885"/>
                      <a:pt x="10340" y="16832"/>
                      <a:pt x="9687" y="16731"/>
                    </a:cubicBezTo>
                    <a:cubicBezTo>
                      <a:pt x="7986" y="16435"/>
                      <a:pt x="6286" y="15178"/>
                      <a:pt x="4622" y="15067"/>
                    </a:cubicBezTo>
                    <a:cubicBezTo>
                      <a:pt x="4459" y="15056"/>
                      <a:pt x="4297" y="15052"/>
                      <a:pt x="4135" y="15052"/>
                    </a:cubicBezTo>
                    <a:cubicBezTo>
                      <a:pt x="3742" y="15052"/>
                      <a:pt x="3350" y="15078"/>
                      <a:pt x="2958" y="15104"/>
                    </a:cubicBezTo>
                    <a:cubicBezTo>
                      <a:pt x="1812" y="16657"/>
                      <a:pt x="1110" y="18468"/>
                      <a:pt x="1" y="20021"/>
                    </a:cubicBezTo>
                    <a:cubicBezTo>
                      <a:pt x="1184" y="21315"/>
                      <a:pt x="10278" y="27674"/>
                      <a:pt x="18079" y="28339"/>
                    </a:cubicBezTo>
                    <a:cubicBezTo>
                      <a:pt x="18749" y="28395"/>
                      <a:pt x="19418" y="28423"/>
                      <a:pt x="20086" y="28423"/>
                    </a:cubicBezTo>
                    <a:cubicBezTo>
                      <a:pt x="23402" y="28423"/>
                      <a:pt x="26679" y="27740"/>
                      <a:pt x="29725" y="26417"/>
                    </a:cubicBezTo>
                    <a:cubicBezTo>
                      <a:pt x="33607" y="24679"/>
                      <a:pt x="36269" y="21574"/>
                      <a:pt x="38709" y="18505"/>
                    </a:cubicBezTo>
                    <a:cubicBezTo>
                      <a:pt x="41297" y="15215"/>
                      <a:pt x="42073" y="11259"/>
                      <a:pt x="41703" y="7303"/>
                    </a:cubicBezTo>
                    <a:cubicBezTo>
                      <a:pt x="41555" y="5602"/>
                      <a:pt x="40853" y="4013"/>
                      <a:pt x="39707" y="2719"/>
                    </a:cubicBezTo>
                    <a:cubicBezTo>
                      <a:pt x="39337" y="2275"/>
                      <a:pt x="38820" y="1905"/>
                      <a:pt x="38376" y="1425"/>
                    </a:cubicBezTo>
                    <a:cubicBezTo>
                      <a:pt x="37378" y="279"/>
                      <a:pt x="37156" y="353"/>
                      <a:pt x="37378" y="279"/>
                    </a:cubicBezTo>
                    <a:lnTo>
                      <a:pt x="37119" y="57"/>
                    </a:lnTo>
                    <a:cubicBezTo>
                      <a:pt x="36729" y="19"/>
                      <a:pt x="36346" y="0"/>
                      <a:pt x="35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7602061" y="2705667"/>
                <a:ext cx="666599" cy="974078"/>
              </a:xfrm>
              <a:custGeom>
                <a:avLst/>
                <a:gdLst/>
                <a:ahLst/>
                <a:cxnLst/>
                <a:rect l="l" t="t" r="r" b="b"/>
                <a:pathLst>
                  <a:path w="36491" h="53323" extrusionOk="0">
                    <a:moveTo>
                      <a:pt x="22089" y="80"/>
                    </a:moveTo>
                    <a:cubicBezTo>
                      <a:pt x="21367" y="80"/>
                      <a:pt x="20653" y="112"/>
                      <a:pt x="20001" y="112"/>
                    </a:cubicBezTo>
                    <a:cubicBezTo>
                      <a:pt x="20001" y="149"/>
                      <a:pt x="12829" y="1"/>
                      <a:pt x="10537" y="703"/>
                    </a:cubicBezTo>
                    <a:cubicBezTo>
                      <a:pt x="8023" y="1517"/>
                      <a:pt x="4807" y="2071"/>
                      <a:pt x="3291" y="4992"/>
                    </a:cubicBezTo>
                    <a:cubicBezTo>
                      <a:pt x="1849" y="7765"/>
                      <a:pt x="2477" y="12238"/>
                      <a:pt x="2219" y="15418"/>
                    </a:cubicBezTo>
                    <a:cubicBezTo>
                      <a:pt x="1886" y="18782"/>
                      <a:pt x="518" y="22220"/>
                      <a:pt x="518" y="25584"/>
                    </a:cubicBezTo>
                    <a:cubicBezTo>
                      <a:pt x="518" y="28875"/>
                      <a:pt x="1627" y="32165"/>
                      <a:pt x="1738" y="35567"/>
                    </a:cubicBezTo>
                    <a:cubicBezTo>
                      <a:pt x="1886" y="39264"/>
                      <a:pt x="407" y="41852"/>
                      <a:pt x="259" y="45327"/>
                    </a:cubicBezTo>
                    <a:cubicBezTo>
                      <a:pt x="0" y="49948"/>
                      <a:pt x="555" y="51797"/>
                      <a:pt x="4659" y="52795"/>
                    </a:cubicBezTo>
                    <a:cubicBezTo>
                      <a:pt x="6448" y="53216"/>
                      <a:pt x="8379" y="53304"/>
                      <a:pt x="10324" y="53304"/>
                    </a:cubicBezTo>
                    <a:cubicBezTo>
                      <a:pt x="11724" y="53304"/>
                      <a:pt x="13132" y="53258"/>
                      <a:pt x="14501" y="53258"/>
                    </a:cubicBezTo>
                    <a:cubicBezTo>
                      <a:pt x="15239" y="53258"/>
                      <a:pt x="15966" y="53272"/>
                      <a:pt x="16674" y="53313"/>
                    </a:cubicBezTo>
                    <a:cubicBezTo>
                      <a:pt x="16884" y="53319"/>
                      <a:pt x="17093" y="53322"/>
                      <a:pt x="17302" y="53322"/>
                    </a:cubicBezTo>
                    <a:cubicBezTo>
                      <a:pt x="20706" y="53322"/>
                      <a:pt x="24030" y="52473"/>
                      <a:pt x="27026" y="50835"/>
                    </a:cubicBezTo>
                    <a:cubicBezTo>
                      <a:pt x="33902" y="46769"/>
                      <a:pt x="36490" y="34938"/>
                      <a:pt x="35936" y="26620"/>
                    </a:cubicBezTo>
                    <a:cubicBezTo>
                      <a:pt x="35455" y="19299"/>
                      <a:pt x="33163" y="11092"/>
                      <a:pt x="29207" y="5251"/>
                    </a:cubicBezTo>
                    <a:cubicBezTo>
                      <a:pt x="28172" y="3661"/>
                      <a:pt x="27174" y="1406"/>
                      <a:pt x="25510" y="629"/>
                    </a:cubicBezTo>
                    <a:cubicBezTo>
                      <a:pt x="24517" y="167"/>
                      <a:pt x="23292" y="80"/>
                      <a:pt x="22089"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7117150" y="2707420"/>
                <a:ext cx="1152186" cy="972982"/>
              </a:xfrm>
              <a:custGeom>
                <a:avLst/>
                <a:gdLst/>
                <a:ahLst/>
                <a:cxnLst/>
                <a:rect l="l" t="t" r="r" b="b"/>
                <a:pathLst>
                  <a:path w="63073" h="53263" extrusionOk="0">
                    <a:moveTo>
                      <a:pt x="48703" y="1"/>
                    </a:moveTo>
                    <a:cubicBezTo>
                      <a:pt x="48108" y="1"/>
                      <a:pt x="47514" y="20"/>
                      <a:pt x="46951" y="20"/>
                    </a:cubicBezTo>
                    <a:cubicBezTo>
                      <a:pt x="46814" y="20"/>
                      <a:pt x="46679" y="18"/>
                      <a:pt x="46546" y="16"/>
                    </a:cubicBezTo>
                    <a:cubicBezTo>
                      <a:pt x="46546" y="16"/>
                      <a:pt x="46038" y="6"/>
                      <a:pt x="45248" y="6"/>
                    </a:cubicBezTo>
                    <a:cubicBezTo>
                      <a:pt x="44458" y="6"/>
                      <a:pt x="43386" y="16"/>
                      <a:pt x="42258" y="53"/>
                    </a:cubicBezTo>
                    <a:cubicBezTo>
                      <a:pt x="40520" y="348"/>
                      <a:pt x="38820" y="940"/>
                      <a:pt x="37267" y="1790"/>
                    </a:cubicBezTo>
                    <a:cubicBezTo>
                      <a:pt x="34753" y="3232"/>
                      <a:pt x="32756" y="5672"/>
                      <a:pt x="30982" y="7890"/>
                    </a:cubicBezTo>
                    <a:cubicBezTo>
                      <a:pt x="29022" y="10367"/>
                      <a:pt x="27211" y="12955"/>
                      <a:pt x="25288" y="15432"/>
                    </a:cubicBezTo>
                    <a:cubicBezTo>
                      <a:pt x="24475" y="16652"/>
                      <a:pt x="23477" y="17725"/>
                      <a:pt x="22368" y="18686"/>
                    </a:cubicBezTo>
                    <a:cubicBezTo>
                      <a:pt x="21443" y="19351"/>
                      <a:pt x="20408" y="19943"/>
                      <a:pt x="19336" y="20387"/>
                    </a:cubicBezTo>
                    <a:cubicBezTo>
                      <a:pt x="17968" y="21052"/>
                      <a:pt x="16748" y="21680"/>
                      <a:pt x="15824" y="22864"/>
                    </a:cubicBezTo>
                    <a:cubicBezTo>
                      <a:pt x="15417" y="23418"/>
                      <a:pt x="14900" y="24121"/>
                      <a:pt x="14197" y="24268"/>
                    </a:cubicBezTo>
                    <a:cubicBezTo>
                      <a:pt x="14026" y="24304"/>
                      <a:pt x="13867" y="24321"/>
                      <a:pt x="13719" y="24321"/>
                    </a:cubicBezTo>
                    <a:cubicBezTo>
                      <a:pt x="11715" y="24321"/>
                      <a:pt x="11607" y="21283"/>
                      <a:pt x="9576" y="20904"/>
                    </a:cubicBezTo>
                    <a:cubicBezTo>
                      <a:pt x="6988" y="20497"/>
                      <a:pt x="4474" y="19758"/>
                      <a:pt x="2071" y="18760"/>
                    </a:cubicBezTo>
                    <a:cubicBezTo>
                      <a:pt x="1368" y="19943"/>
                      <a:pt x="777" y="21200"/>
                      <a:pt x="0" y="22309"/>
                    </a:cubicBezTo>
                    <a:cubicBezTo>
                      <a:pt x="1147" y="23603"/>
                      <a:pt x="10241" y="29962"/>
                      <a:pt x="18042" y="30627"/>
                    </a:cubicBezTo>
                    <a:cubicBezTo>
                      <a:pt x="18704" y="30681"/>
                      <a:pt x="19367" y="30707"/>
                      <a:pt x="20027" y="30707"/>
                    </a:cubicBezTo>
                    <a:cubicBezTo>
                      <a:pt x="22575" y="30707"/>
                      <a:pt x="25099" y="30311"/>
                      <a:pt x="27507" y="29518"/>
                    </a:cubicBezTo>
                    <a:cubicBezTo>
                      <a:pt x="27876" y="31478"/>
                      <a:pt x="28135" y="33474"/>
                      <a:pt x="28283" y="35471"/>
                    </a:cubicBezTo>
                    <a:cubicBezTo>
                      <a:pt x="28431" y="39168"/>
                      <a:pt x="26952" y="41756"/>
                      <a:pt x="26804" y="45231"/>
                    </a:cubicBezTo>
                    <a:cubicBezTo>
                      <a:pt x="26545" y="49852"/>
                      <a:pt x="27100" y="51701"/>
                      <a:pt x="31204" y="52699"/>
                    </a:cubicBezTo>
                    <a:cubicBezTo>
                      <a:pt x="33011" y="53138"/>
                      <a:pt x="34943" y="53226"/>
                      <a:pt x="36885" y="53226"/>
                    </a:cubicBezTo>
                    <a:cubicBezTo>
                      <a:pt x="38210" y="53226"/>
                      <a:pt x="39539" y="53185"/>
                      <a:pt x="40836" y="53185"/>
                    </a:cubicBezTo>
                    <a:cubicBezTo>
                      <a:pt x="41646" y="53185"/>
                      <a:pt x="42443" y="53201"/>
                      <a:pt x="43219" y="53253"/>
                    </a:cubicBezTo>
                    <a:cubicBezTo>
                      <a:pt x="43421" y="53260"/>
                      <a:pt x="43624" y="53263"/>
                      <a:pt x="43826" y="53263"/>
                    </a:cubicBezTo>
                    <a:cubicBezTo>
                      <a:pt x="47241" y="53263"/>
                      <a:pt x="50604" y="52382"/>
                      <a:pt x="53571" y="50776"/>
                    </a:cubicBezTo>
                    <a:cubicBezTo>
                      <a:pt x="60484" y="46710"/>
                      <a:pt x="63072" y="34879"/>
                      <a:pt x="62518" y="26561"/>
                    </a:cubicBezTo>
                    <a:cubicBezTo>
                      <a:pt x="62000" y="19203"/>
                      <a:pt x="59745" y="11033"/>
                      <a:pt x="55789" y="5155"/>
                    </a:cubicBezTo>
                    <a:cubicBezTo>
                      <a:pt x="54717" y="3565"/>
                      <a:pt x="53719" y="1310"/>
                      <a:pt x="52055" y="533"/>
                    </a:cubicBezTo>
                    <a:cubicBezTo>
                      <a:pt x="51096" y="77"/>
                      <a:pt x="49898" y="1"/>
                      <a:pt x="48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7360948" y="3061591"/>
                <a:ext cx="18268" cy="37832"/>
              </a:xfrm>
              <a:custGeom>
                <a:avLst/>
                <a:gdLst/>
                <a:ahLst/>
                <a:cxnLst/>
                <a:rect l="l" t="t" r="r" b="b"/>
                <a:pathLst>
                  <a:path w="1000" h="2071" fill="none" extrusionOk="0">
                    <a:moveTo>
                      <a:pt x="999" y="2071"/>
                    </a:moveTo>
                    <a:cubicBezTo>
                      <a:pt x="629" y="1405"/>
                      <a:pt x="334" y="703"/>
                      <a:pt x="1"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7349476" y="3074414"/>
                <a:ext cx="14870" cy="39202"/>
              </a:xfrm>
              <a:custGeom>
                <a:avLst/>
                <a:gdLst/>
                <a:ahLst/>
                <a:cxnLst/>
                <a:rect l="l" t="t" r="r" b="b"/>
                <a:pathLst>
                  <a:path w="814" h="2146" fill="none" extrusionOk="0">
                    <a:moveTo>
                      <a:pt x="703" y="1849"/>
                    </a:moveTo>
                    <a:cubicBezTo>
                      <a:pt x="814" y="2145"/>
                      <a:pt x="518" y="1332"/>
                      <a:pt x="444" y="1147"/>
                    </a:cubicBezTo>
                    <a:cubicBezTo>
                      <a:pt x="296" y="777"/>
                      <a:pt x="185" y="370"/>
                      <a:pt x="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7375818" y="3060239"/>
                <a:ext cx="16897" cy="14194"/>
              </a:xfrm>
              <a:custGeom>
                <a:avLst/>
                <a:gdLst/>
                <a:ahLst/>
                <a:cxnLst/>
                <a:rect l="l" t="t" r="r" b="b"/>
                <a:pathLst>
                  <a:path w="925" h="777" fill="none" extrusionOk="0">
                    <a:moveTo>
                      <a:pt x="0" y="0"/>
                    </a:moveTo>
                    <a:cubicBezTo>
                      <a:pt x="222" y="333"/>
                      <a:pt x="740" y="407"/>
                      <a:pt x="924" y="777"/>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7625699" y="3082525"/>
                <a:ext cx="80377" cy="158726"/>
              </a:xfrm>
              <a:custGeom>
                <a:avLst/>
                <a:gdLst/>
                <a:ahLst/>
                <a:cxnLst/>
                <a:rect l="l" t="t" r="r" b="b"/>
                <a:pathLst>
                  <a:path w="4400" h="8689" fill="none" extrusionOk="0">
                    <a:moveTo>
                      <a:pt x="0" y="8689"/>
                    </a:moveTo>
                    <a:cubicBezTo>
                      <a:pt x="1294" y="7505"/>
                      <a:pt x="2293" y="6064"/>
                      <a:pt x="2921" y="4474"/>
                    </a:cubicBezTo>
                    <a:cubicBezTo>
                      <a:pt x="3254" y="3734"/>
                      <a:pt x="4030" y="703"/>
                      <a:pt x="4400"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7707410" y="3041332"/>
                <a:ext cx="41211" cy="98608"/>
              </a:xfrm>
              <a:custGeom>
                <a:avLst/>
                <a:gdLst/>
                <a:ahLst/>
                <a:cxnLst/>
                <a:rect l="l" t="t" r="r" b="b"/>
                <a:pathLst>
                  <a:path w="2256" h="5398" fill="none" extrusionOk="0">
                    <a:moveTo>
                      <a:pt x="1" y="5398"/>
                    </a:moveTo>
                    <a:cubicBezTo>
                      <a:pt x="407" y="3475"/>
                      <a:pt x="1886" y="1812"/>
                      <a:pt x="2256"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7698641" y="3141949"/>
                <a:ext cx="86460" cy="129699"/>
              </a:xfrm>
              <a:custGeom>
                <a:avLst/>
                <a:gdLst/>
                <a:ahLst/>
                <a:cxnLst/>
                <a:rect l="l" t="t" r="r" b="b"/>
                <a:pathLst>
                  <a:path w="4733" h="7100" fill="none" extrusionOk="0">
                    <a:moveTo>
                      <a:pt x="0" y="7099"/>
                    </a:moveTo>
                    <a:cubicBezTo>
                      <a:pt x="518" y="5731"/>
                      <a:pt x="2071" y="4881"/>
                      <a:pt x="2958" y="3735"/>
                    </a:cubicBezTo>
                    <a:cubicBezTo>
                      <a:pt x="3512" y="3143"/>
                      <a:pt x="3956" y="2441"/>
                      <a:pt x="4326" y="1701"/>
                    </a:cubicBezTo>
                    <a:cubicBezTo>
                      <a:pt x="4511" y="1184"/>
                      <a:pt x="4622" y="408"/>
                      <a:pt x="4732"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7760093" y="3235826"/>
                <a:ext cx="20277" cy="19601"/>
              </a:xfrm>
              <a:custGeom>
                <a:avLst/>
                <a:gdLst/>
                <a:ahLst/>
                <a:cxnLst/>
                <a:rect l="l" t="t" r="r" b="b"/>
                <a:pathLst>
                  <a:path w="1110" h="1073" fill="none" extrusionOk="0">
                    <a:moveTo>
                      <a:pt x="1" y="1073"/>
                    </a:moveTo>
                    <a:cubicBezTo>
                      <a:pt x="259" y="629"/>
                      <a:pt x="740" y="370"/>
                      <a:pt x="111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7802638" y="3739644"/>
                <a:ext cx="102006" cy="364729"/>
              </a:xfrm>
              <a:custGeom>
                <a:avLst/>
                <a:gdLst/>
                <a:ahLst/>
                <a:cxnLst/>
                <a:rect l="l" t="t" r="r" b="b"/>
                <a:pathLst>
                  <a:path w="5584" h="19966" extrusionOk="0">
                    <a:moveTo>
                      <a:pt x="112" y="1"/>
                    </a:moveTo>
                    <a:lnTo>
                      <a:pt x="1" y="19965"/>
                    </a:lnTo>
                    <a:lnTo>
                      <a:pt x="5472" y="19965"/>
                    </a:lnTo>
                    <a:lnTo>
                      <a:pt x="5583" y="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7804666" y="3739644"/>
                <a:ext cx="100654" cy="178327"/>
              </a:xfrm>
              <a:custGeom>
                <a:avLst/>
                <a:gdLst/>
                <a:ahLst/>
                <a:cxnLst/>
                <a:rect l="l" t="t" r="r" b="b"/>
                <a:pathLst>
                  <a:path w="5510" h="9762" extrusionOk="0">
                    <a:moveTo>
                      <a:pt x="38" y="1"/>
                    </a:moveTo>
                    <a:lnTo>
                      <a:pt x="1" y="6175"/>
                    </a:lnTo>
                    <a:cubicBezTo>
                      <a:pt x="367" y="6059"/>
                      <a:pt x="720" y="6004"/>
                      <a:pt x="1060" y="6004"/>
                    </a:cubicBezTo>
                    <a:cubicBezTo>
                      <a:pt x="2877" y="6004"/>
                      <a:pt x="4314" y="7581"/>
                      <a:pt x="5435" y="9761"/>
                    </a:cubicBezTo>
                    <a:lnTo>
                      <a:pt x="5509" y="38"/>
                    </a:lnTo>
                    <a:lnTo>
                      <a:pt x="38"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7799934" y="4023977"/>
                <a:ext cx="105385" cy="426857"/>
              </a:xfrm>
              <a:custGeom>
                <a:avLst/>
                <a:gdLst/>
                <a:ahLst/>
                <a:cxnLst/>
                <a:rect l="l" t="t" r="r" b="b"/>
                <a:pathLst>
                  <a:path w="5769" h="23367" extrusionOk="0">
                    <a:moveTo>
                      <a:pt x="1" y="1"/>
                    </a:moveTo>
                    <a:lnTo>
                      <a:pt x="1849" y="22996"/>
                    </a:lnTo>
                    <a:lnTo>
                      <a:pt x="4326" y="23366"/>
                    </a:lnTo>
                    <a:lnTo>
                      <a:pt x="5768" y="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7763472" y="4403539"/>
                <a:ext cx="151967" cy="130229"/>
              </a:xfrm>
              <a:custGeom>
                <a:avLst/>
                <a:gdLst/>
                <a:ahLst/>
                <a:cxnLst/>
                <a:rect l="l" t="t" r="r" b="b"/>
                <a:pathLst>
                  <a:path w="8319" h="7129" extrusionOk="0">
                    <a:moveTo>
                      <a:pt x="4770" y="0"/>
                    </a:moveTo>
                    <a:cubicBezTo>
                      <a:pt x="1590" y="0"/>
                      <a:pt x="0" y="3771"/>
                      <a:pt x="2182" y="6026"/>
                    </a:cubicBezTo>
                    <a:cubicBezTo>
                      <a:pt x="2918" y="6787"/>
                      <a:pt x="3834" y="7129"/>
                      <a:pt x="4730" y="7129"/>
                    </a:cubicBezTo>
                    <a:cubicBezTo>
                      <a:pt x="6533" y="7129"/>
                      <a:pt x="8257" y="5747"/>
                      <a:pt x="8282" y="3623"/>
                    </a:cubicBezTo>
                    <a:cubicBezTo>
                      <a:pt x="8319" y="1664"/>
                      <a:pt x="6729" y="37"/>
                      <a:pt x="4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7294765" y="3996284"/>
                <a:ext cx="558547" cy="303259"/>
              </a:xfrm>
              <a:custGeom>
                <a:avLst/>
                <a:gdLst/>
                <a:ahLst/>
                <a:cxnLst/>
                <a:rect l="l" t="t" r="r" b="b"/>
                <a:pathLst>
                  <a:path w="30576" h="16601" extrusionOk="0">
                    <a:moveTo>
                      <a:pt x="29651" y="1"/>
                    </a:moveTo>
                    <a:cubicBezTo>
                      <a:pt x="29651" y="1"/>
                      <a:pt x="17266" y="3735"/>
                      <a:pt x="8615" y="6692"/>
                    </a:cubicBezTo>
                    <a:cubicBezTo>
                      <a:pt x="1" y="9650"/>
                      <a:pt x="1221" y="16601"/>
                      <a:pt x="1221" y="16601"/>
                    </a:cubicBezTo>
                    <a:cubicBezTo>
                      <a:pt x="1221" y="16601"/>
                      <a:pt x="4770" y="11499"/>
                      <a:pt x="14678" y="9465"/>
                    </a:cubicBezTo>
                    <a:cubicBezTo>
                      <a:pt x="24549" y="7469"/>
                      <a:pt x="30575" y="5916"/>
                      <a:pt x="30575" y="5916"/>
                    </a:cubicBezTo>
                    <a:lnTo>
                      <a:pt x="296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7294765" y="4213758"/>
                <a:ext cx="160754" cy="137171"/>
              </a:xfrm>
              <a:custGeom>
                <a:avLst/>
                <a:gdLst/>
                <a:ahLst/>
                <a:cxnLst/>
                <a:rect l="l" t="t" r="r" b="b"/>
                <a:pathLst>
                  <a:path w="8800" h="7509" extrusionOk="0">
                    <a:moveTo>
                      <a:pt x="5029" y="0"/>
                    </a:moveTo>
                    <a:cubicBezTo>
                      <a:pt x="1701" y="0"/>
                      <a:pt x="1" y="3919"/>
                      <a:pt x="2256" y="6322"/>
                    </a:cubicBezTo>
                    <a:cubicBezTo>
                      <a:pt x="3024" y="7140"/>
                      <a:pt x="3997" y="7509"/>
                      <a:pt x="4954" y="7509"/>
                    </a:cubicBezTo>
                    <a:cubicBezTo>
                      <a:pt x="6809" y="7509"/>
                      <a:pt x="8604" y="6126"/>
                      <a:pt x="8726" y="3956"/>
                    </a:cubicBezTo>
                    <a:cubicBezTo>
                      <a:pt x="8800" y="1849"/>
                      <a:pt x="7136" y="74"/>
                      <a:pt x="5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3"/>
              <p:cNvSpPr/>
              <p:nvPr/>
            </p:nvSpPr>
            <p:spPr>
              <a:xfrm>
                <a:off x="7317051" y="4213758"/>
                <a:ext cx="133060" cy="134412"/>
              </a:xfrm>
              <a:custGeom>
                <a:avLst/>
                <a:gdLst/>
                <a:ahLst/>
                <a:cxnLst/>
                <a:rect l="l" t="t" r="r" b="b"/>
                <a:pathLst>
                  <a:path w="7284" h="7358" extrusionOk="0">
                    <a:moveTo>
                      <a:pt x="3809" y="0"/>
                    </a:moveTo>
                    <a:cubicBezTo>
                      <a:pt x="1664" y="37"/>
                      <a:pt x="1" y="1812"/>
                      <a:pt x="1" y="3919"/>
                    </a:cubicBezTo>
                    <a:cubicBezTo>
                      <a:pt x="1" y="5324"/>
                      <a:pt x="740" y="6655"/>
                      <a:pt x="1923" y="7358"/>
                    </a:cubicBezTo>
                    <a:cubicBezTo>
                      <a:pt x="1849" y="7247"/>
                      <a:pt x="1775" y="7136"/>
                      <a:pt x="1701" y="7025"/>
                    </a:cubicBezTo>
                    <a:cubicBezTo>
                      <a:pt x="1036" y="5620"/>
                      <a:pt x="1369" y="3956"/>
                      <a:pt x="2552" y="2921"/>
                    </a:cubicBezTo>
                    <a:cubicBezTo>
                      <a:pt x="3444" y="2184"/>
                      <a:pt x="4315" y="1875"/>
                      <a:pt x="5145" y="1875"/>
                    </a:cubicBezTo>
                    <a:cubicBezTo>
                      <a:pt x="5898" y="1875"/>
                      <a:pt x="6616" y="2129"/>
                      <a:pt x="7284" y="2551"/>
                    </a:cubicBezTo>
                    <a:cubicBezTo>
                      <a:pt x="6766" y="1072"/>
                      <a:pt x="5362" y="37"/>
                      <a:pt x="3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7852618" y="3996284"/>
                <a:ext cx="557195" cy="309342"/>
              </a:xfrm>
              <a:custGeom>
                <a:avLst/>
                <a:gdLst/>
                <a:ahLst/>
                <a:cxnLst/>
                <a:rect l="l" t="t" r="r" b="b"/>
                <a:pathLst>
                  <a:path w="30502" h="16934" extrusionOk="0">
                    <a:moveTo>
                      <a:pt x="962" y="1"/>
                    </a:moveTo>
                    <a:lnTo>
                      <a:pt x="0" y="5916"/>
                    </a:lnTo>
                    <a:cubicBezTo>
                      <a:pt x="0" y="5916"/>
                      <a:pt x="5990" y="7543"/>
                      <a:pt x="15861" y="9687"/>
                    </a:cubicBezTo>
                    <a:cubicBezTo>
                      <a:pt x="25732" y="11794"/>
                      <a:pt x="29170" y="16933"/>
                      <a:pt x="29170" y="16933"/>
                    </a:cubicBezTo>
                    <a:cubicBezTo>
                      <a:pt x="29170" y="16933"/>
                      <a:pt x="30501" y="10020"/>
                      <a:pt x="21887" y="6988"/>
                    </a:cubicBezTo>
                    <a:cubicBezTo>
                      <a:pt x="13273" y="3920"/>
                      <a:pt x="962"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a:off x="8248383" y="4219841"/>
                <a:ext cx="160078" cy="136513"/>
              </a:xfrm>
              <a:custGeom>
                <a:avLst/>
                <a:gdLst/>
                <a:ahLst/>
                <a:cxnLst/>
                <a:rect l="l" t="t" r="r" b="b"/>
                <a:pathLst>
                  <a:path w="8763" h="7473" extrusionOk="0">
                    <a:moveTo>
                      <a:pt x="3808" y="0"/>
                    </a:moveTo>
                    <a:cubicBezTo>
                      <a:pt x="1701" y="37"/>
                      <a:pt x="0" y="1775"/>
                      <a:pt x="37" y="3882"/>
                    </a:cubicBezTo>
                    <a:cubicBezTo>
                      <a:pt x="136" y="6069"/>
                      <a:pt x="1933" y="7472"/>
                      <a:pt x="3800" y="7472"/>
                    </a:cubicBezTo>
                    <a:cubicBezTo>
                      <a:pt x="4742" y="7472"/>
                      <a:pt x="5702" y="7115"/>
                      <a:pt x="6470" y="6322"/>
                    </a:cubicBezTo>
                    <a:cubicBezTo>
                      <a:pt x="8762" y="3956"/>
                      <a:pt x="7099" y="0"/>
                      <a:pt x="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3"/>
              <p:cNvSpPr/>
              <p:nvPr/>
            </p:nvSpPr>
            <p:spPr>
              <a:xfrm>
                <a:off x="8253790" y="4219841"/>
                <a:ext cx="133060" cy="134412"/>
              </a:xfrm>
              <a:custGeom>
                <a:avLst/>
                <a:gdLst/>
                <a:ahLst/>
                <a:cxnLst/>
                <a:rect l="l" t="t" r="r" b="b"/>
                <a:pathLst>
                  <a:path w="7284" h="7358" extrusionOk="0">
                    <a:moveTo>
                      <a:pt x="3512" y="0"/>
                    </a:moveTo>
                    <a:cubicBezTo>
                      <a:pt x="1923" y="0"/>
                      <a:pt x="518" y="998"/>
                      <a:pt x="0" y="2477"/>
                    </a:cubicBezTo>
                    <a:cubicBezTo>
                      <a:pt x="657" y="2080"/>
                      <a:pt x="1362" y="1836"/>
                      <a:pt x="2100" y="1836"/>
                    </a:cubicBezTo>
                    <a:cubicBezTo>
                      <a:pt x="2941" y="1836"/>
                      <a:pt x="3826" y="2153"/>
                      <a:pt x="4732" y="2921"/>
                    </a:cubicBezTo>
                    <a:cubicBezTo>
                      <a:pt x="5878" y="3956"/>
                      <a:pt x="6211" y="5620"/>
                      <a:pt x="5509" y="7025"/>
                    </a:cubicBezTo>
                    <a:cubicBezTo>
                      <a:pt x="5435" y="7135"/>
                      <a:pt x="5361" y="7246"/>
                      <a:pt x="5287" y="7357"/>
                    </a:cubicBezTo>
                    <a:cubicBezTo>
                      <a:pt x="6507" y="6655"/>
                      <a:pt x="7246" y="5361"/>
                      <a:pt x="7246" y="3956"/>
                    </a:cubicBezTo>
                    <a:cubicBezTo>
                      <a:pt x="7283" y="1812"/>
                      <a:pt x="5620" y="37"/>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7258979" y="3611205"/>
                <a:ext cx="875287" cy="315535"/>
              </a:xfrm>
              <a:custGeom>
                <a:avLst/>
                <a:gdLst/>
                <a:ahLst/>
                <a:cxnLst/>
                <a:rect l="l" t="t" r="r" b="b"/>
                <a:pathLst>
                  <a:path w="47915" h="17273" extrusionOk="0">
                    <a:moveTo>
                      <a:pt x="10057" y="0"/>
                    </a:moveTo>
                    <a:cubicBezTo>
                      <a:pt x="7502" y="0"/>
                      <a:pt x="5189" y="542"/>
                      <a:pt x="3771" y="2152"/>
                    </a:cubicBezTo>
                    <a:cubicBezTo>
                      <a:pt x="1331" y="4925"/>
                      <a:pt x="0" y="10137"/>
                      <a:pt x="4437" y="12060"/>
                    </a:cubicBezTo>
                    <a:cubicBezTo>
                      <a:pt x="12459" y="15461"/>
                      <a:pt x="24955" y="16164"/>
                      <a:pt x="33754" y="17051"/>
                    </a:cubicBezTo>
                    <a:cubicBezTo>
                      <a:pt x="35061" y="17187"/>
                      <a:pt x="36679" y="17273"/>
                      <a:pt x="38387" y="17273"/>
                    </a:cubicBezTo>
                    <a:cubicBezTo>
                      <a:pt x="41802" y="17273"/>
                      <a:pt x="45573" y="16928"/>
                      <a:pt x="47914" y="15942"/>
                    </a:cubicBezTo>
                    <a:lnTo>
                      <a:pt x="45141" y="8696"/>
                    </a:lnTo>
                    <a:cubicBezTo>
                      <a:pt x="42997" y="7919"/>
                      <a:pt x="40816" y="7513"/>
                      <a:pt x="38524" y="6958"/>
                    </a:cubicBezTo>
                    <a:cubicBezTo>
                      <a:pt x="32682" y="5479"/>
                      <a:pt x="26878" y="3335"/>
                      <a:pt x="21000" y="1893"/>
                    </a:cubicBezTo>
                    <a:cubicBezTo>
                      <a:pt x="18290" y="1227"/>
                      <a:pt x="13901" y="0"/>
                      <a:pt x="10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3"/>
              <p:cNvSpPr/>
              <p:nvPr/>
            </p:nvSpPr>
            <p:spPr>
              <a:xfrm>
                <a:off x="7296793" y="3638022"/>
                <a:ext cx="788170" cy="199572"/>
              </a:xfrm>
              <a:custGeom>
                <a:avLst/>
                <a:gdLst/>
                <a:ahLst/>
                <a:cxnLst/>
                <a:rect l="l" t="t" r="r" b="b"/>
                <a:pathLst>
                  <a:path w="43146" h="10925" extrusionOk="0">
                    <a:moveTo>
                      <a:pt x="7244" y="1"/>
                    </a:moveTo>
                    <a:cubicBezTo>
                      <a:pt x="4676" y="1"/>
                      <a:pt x="2348" y="546"/>
                      <a:pt x="925" y="2163"/>
                    </a:cubicBezTo>
                    <a:cubicBezTo>
                      <a:pt x="592" y="2532"/>
                      <a:pt x="259" y="2976"/>
                      <a:pt x="1" y="3420"/>
                    </a:cubicBezTo>
                    <a:cubicBezTo>
                      <a:pt x="1477" y="2440"/>
                      <a:pt x="3492" y="2086"/>
                      <a:pt x="5684" y="2086"/>
                    </a:cubicBezTo>
                    <a:cubicBezTo>
                      <a:pt x="9860" y="2086"/>
                      <a:pt x="14678" y="3369"/>
                      <a:pt x="17636" y="4048"/>
                    </a:cubicBezTo>
                    <a:cubicBezTo>
                      <a:pt x="23958" y="5564"/>
                      <a:pt x="30206" y="7745"/>
                      <a:pt x="36491" y="9261"/>
                    </a:cubicBezTo>
                    <a:cubicBezTo>
                      <a:pt x="38783" y="9816"/>
                      <a:pt x="41001" y="10222"/>
                      <a:pt x="43145" y="10925"/>
                    </a:cubicBezTo>
                    <a:lnTo>
                      <a:pt x="42295" y="8706"/>
                    </a:lnTo>
                    <a:cubicBezTo>
                      <a:pt x="40151" y="7930"/>
                      <a:pt x="37969" y="7523"/>
                      <a:pt x="35677" y="6932"/>
                    </a:cubicBezTo>
                    <a:cubicBezTo>
                      <a:pt x="29836" y="5453"/>
                      <a:pt x="24032" y="3309"/>
                      <a:pt x="18153" y="1904"/>
                    </a:cubicBezTo>
                    <a:cubicBezTo>
                      <a:pt x="15452" y="1217"/>
                      <a:pt x="11080" y="1"/>
                      <a:pt x="7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3"/>
              <p:cNvSpPr/>
              <p:nvPr/>
            </p:nvSpPr>
            <p:spPr>
              <a:xfrm>
                <a:off x="7620292" y="2247445"/>
                <a:ext cx="1090058" cy="1685542"/>
              </a:xfrm>
              <a:custGeom>
                <a:avLst/>
                <a:gdLst/>
                <a:ahLst/>
                <a:cxnLst/>
                <a:rect l="l" t="t" r="r" b="b"/>
                <a:pathLst>
                  <a:path w="59672" h="92270" extrusionOk="0">
                    <a:moveTo>
                      <a:pt x="43955" y="0"/>
                    </a:moveTo>
                    <a:cubicBezTo>
                      <a:pt x="40892" y="0"/>
                      <a:pt x="37249" y="846"/>
                      <a:pt x="33607" y="3974"/>
                    </a:cubicBezTo>
                    <a:cubicBezTo>
                      <a:pt x="26767" y="9853"/>
                      <a:pt x="24068" y="23347"/>
                      <a:pt x="20445" y="27192"/>
                    </a:cubicBezTo>
                    <a:cubicBezTo>
                      <a:pt x="16970" y="30926"/>
                      <a:pt x="11942" y="35030"/>
                      <a:pt x="10722" y="39984"/>
                    </a:cubicBezTo>
                    <a:cubicBezTo>
                      <a:pt x="9354" y="45640"/>
                      <a:pt x="12423" y="48191"/>
                      <a:pt x="14419" y="52776"/>
                    </a:cubicBezTo>
                    <a:cubicBezTo>
                      <a:pt x="16416" y="57360"/>
                      <a:pt x="14900" y="59357"/>
                      <a:pt x="11720" y="63460"/>
                    </a:cubicBezTo>
                    <a:cubicBezTo>
                      <a:pt x="6249" y="70559"/>
                      <a:pt x="1" y="79654"/>
                      <a:pt x="8467" y="86604"/>
                    </a:cubicBezTo>
                    <a:cubicBezTo>
                      <a:pt x="13233" y="90492"/>
                      <a:pt x="20205" y="92270"/>
                      <a:pt x="27075" y="92270"/>
                    </a:cubicBezTo>
                    <a:cubicBezTo>
                      <a:pt x="29744" y="92270"/>
                      <a:pt x="32398" y="92001"/>
                      <a:pt x="34901" y="91484"/>
                    </a:cubicBezTo>
                    <a:cubicBezTo>
                      <a:pt x="46805" y="89044"/>
                      <a:pt x="43589" y="80467"/>
                      <a:pt x="42887" y="72518"/>
                    </a:cubicBezTo>
                    <a:cubicBezTo>
                      <a:pt x="42147" y="63682"/>
                      <a:pt x="47508" y="56880"/>
                      <a:pt x="50392" y="48339"/>
                    </a:cubicBezTo>
                    <a:cubicBezTo>
                      <a:pt x="53312" y="39503"/>
                      <a:pt x="53941" y="33847"/>
                      <a:pt x="54902" y="21683"/>
                    </a:cubicBezTo>
                    <a:cubicBezTo>
                      <a:pt x="55567" y="13032"/>
                      <a:pt x="59671" y="3235"/>
                      <a:pt x="49061" y="684"/>
                    </a:cubicBezTo>
                    <a:cubicBezTo>
                      <a:pt x="47715" y="362"/>
                      <a:pt x="45959" y="0"/>
                      <a:pt x="43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7635819" y="2247408"/>
                <a:ext cx="984034" cy="1682035"/>
              </a:xfrm>
              <a:custGeom>
                <a:avLst/>
                <a:gdLst/>
                <a:ahLst/>
                <a:cxnLst/>
                <a:rect l="l" t="t" r="r" b="b"/>
                <a:pathLst>
                  <a:path w="53868" h="92078" extrusionOk="0">
                    <a:moveTo>
                      <a:pt x="43548" y="1"/>
                    </a:moveTo>
                    <a:cubicBezTo>
                      <a:pt x="40487" y="1"/>
                      <a:pt x="36878" y="929"/>
                      <a:pt x="33201" y="4087"/>
                    </a:cubicBezTo>
                    <a:cubicBezTo>
                      <a:pt x="26361" y="9966"/>
                      <a:pt x="23625" y="23460"/>
                      <a:pt x="20039" y="27305"/>
                    </a:cubicBezTo>
                    <a:cubicBezTo>
                      <a:pt x="16527" y="31039"/>
                      <a:pt x="11499" y="35143"/>
                      <a:pt x="10279" y="40097"/>
                    </a:cubicBezTo>
                    <a:cubicBezTo>
                      <a:pt x="8911" y="45753"/>
                      <a:pt x="12016" y="48304"/>
                      <a:pt x="13976" y="52889"/>
                    </a:cubicBezTo>
                    <a:cubicBezTo>
                      <a:pt x="15972" y="57473"/>
                      <a:pt x="14456" y="59506"/>
                      <a:pt x="11277" y="63573"/>
                    </a:cubicBezTo>
                    <a:cubicBezTo>
                      <a:pt x="5842" y="70672"/>
                      <a:pt x="1" y="80580"/>
                      <a:pt x="8504" y="87530"/>
                    </a:cubicBezTo>
                    <a:cubicBezTo>
                      <a:pt x="12201" y="90525"/>
                      <a:pt x="17192" y="91412"/>
                      <a:pt x="22479" y="92078"/>
                    </a:cubicBezTo>
                    <a:cubicBezTo>
                      <a:pt x="21444" y="91486"/>
                      <a:pt x="20002" y="90895"/>
                      <a:pt x="19115" y="90155"/>
                    </a:cubicBezTo>
                    <a:cubicBezTo>
                      <a:pt x="10611" y="83205"/>
                      <a:pt x="16896" y="74110"/>
                      <a:pt x="22368" y="67012"/>
                    </a:cubicBezTo>
                    <a:cubicBezTo>
                      <a:pt x="25511" y="62908"/>
                      <a:pt x="27063" y="60911"/>
                      <a:pt x="25067" y="56327"/>
                    </a:cubicBezTo>
                    <a:cubicBezTo>
                      <a:pt x="23071" y="51743"/>
                      <a:pt x="19965" y="49192"/>
                      <a:pt x="21370" y="43535"/>
                    </a:cubicBezTo>
                    <a:cubicBezTo>
                      <a:pt x="22590" y="38581"/>
                      <a:pt x="27581" y="34477"/>
                      <a:pt x="31093" y="30743"/>
                    </a:cubicBezTo>
                    <a:cubicBezTo>
                      <a:pt x="34716" y="26898"/>
                      <a:pt x="37415" y="13404"/>
                      <a:pt x="44255" y="7526"/>
                    </a:cubicBezTo>
                    <a:cubicBezTo>
                      <a:pt x="47582" y="4679"/>
                      <a:pt x="50983" y="4161"/>
                      <a:pt x="53867" y="4050"/>
                    </a:cubicBezTo>
                    <a:cubicBezTo>
                      <a:pt x="52684" y="2202"/>
                      <a:pt x="50983" y="1536"/>
                      <a:pt x="48617" y="797"/>
                    </a:cubicBezTo>
                    <a:cubicBezTo>
                      <a:pt x="47234" y="379"/>
                      <a:pt x="45503" y="1"/>
                      <a:pt x="43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7743890" y="2287615"/>
                <a:ext cx="714552" cy="1612107"/>
              </a:xfrm>
              <a:custGeom>
                <a:avLst/>
                <a:gdLst/>
                <a:ahLst/>
                <a:cxnLst/>
                <a:rect l="l" t="t" r="r" b="b"/>
                <a:pathLst>
                  <a:path w="39116" h="88250" extrusionOk="0">
                    <a:moveTo>
                      <a:pt x="39115" y="1"/>
                    </a:moveTo>
                    <a:lnTo>
                      <a:pt x="39115" y="1"/>
                    </a:lnTo>
                    <a:cubicBezTo>
                      <a:pt x="37119" y="703"/>
                      <a:pt x="35270" y="1812"/>
                      <a:pt x="33717" y="3254"/>
                    </a:cubicBezTo>
                    <a:cubicBezTo>
                      <a:pt x="26878" y="9317"/>
                      <a:pt x="24142" y="23182"/>
                      <a:pt x="20556" y="27137"/>
                    </a:cubicBezTo>
                    <a:cubicBezTo>
                      <a:pt x="17044" y="30982"/>
                      <a:pt x="12016" y="35197"/>
                      <a:pt x="10796" y="40299"/>
                    </a:cubicBezTo>
                    <a:cubicBezTo>
                      <a:pt x="9428" y="46140"/>
                      <a:pt x="12496" y="48765"/>
                      <a:pt x="14493" y="53461"/>
                    </a:cubicBezTo>
                    <a:cubicBezTo>
                      <a:pt x="16489" y="58193"/>
                      <a:pt x="14973" y="60263"/>
                      <a:pt x="11794" y="64478"/>
                    </a:cubicBezTo>
                    <a:cubicBezTo>
                      <a:pt x="6396" y="71687"/>
                      <a:pt x="0" y="81115"/>
                      <a:pt x="8208" y="88250"/>
                    </a:cubicBezTo>
                    <a:cubicBezTo>
                      <a:pt x="7986" y="87917"/>
                      <a:pt x="7579" y="87437"/>
                      <a:pt x="7320" y="87141"/>
                    </a:cubicBezTo>
                    <a:cubicBezTo>
                      <a:pt x="1442" y="79414"/>
                      <a:pt x="6914" y="71317"/>
                      <a:pt x="12127" y="64367"/>
                    </a:cubicBezTo>
                    <a:cubicBezTo>
                      <a:pt x="15269" y="60152"/>
                      <a:pt x="16822" y="58082"/>
                      <a:pt x="14825" y="53387"/>
                    </a:cubicBezTo>
                    <a:cubicBezTo>
                      <a:pt x="12829" y="48654"/>
                      <a:pt x="9760" y="46029"/>
                      <a:pt x="11128" y="40225"/>
                    </a:cubicBezTo>
                    <a:cubicBezTo>
                      <a:pt x="12348" y="35123"/>
                      <a:pt x="17376" y="30908"/>
                      <a:pt x="20889" y="27063"/>
                    </a:cubicBezTo>
                    <a:cubicBezTo>
                      <a:pt x="24475" y="23108"/>
                      <a:pt x="27211" y="9207"/>
                      <a:pt x="34013" y="3143"/>
                    </a:cubicBezTo>
                    <a:cubicBezTo>
                      <a:pt x="35529" y="1812"/>
                      <a:pt x="37230" y="740"/>
                      <a:pt x="39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3"/>
              <p:cNvSpPr/>
              <p:nvPr/>
            </p:nvSpPr>
            <p:spPr>
              <a:xfrm>
                <a:off x="7616912" y="2246951"/>
                <a:ext cx="803021" cy="1619688"/>
              </a:xfrm>
              <a:custGeom>
                <a:avLst/>
                <a:gdLst/>
                <a:ahLst/>
                <a:cxnLst/>
                <a:rect l="l" t="t" r="r" b="b"/>
                <a:pathLst>
                  <a:path w="43959" h="88665" extrusionOk="0">
                    <a:moveTo>
                      <a:pt x="43496" y="0"/>
                    </a:moveTo>
                    <a:cubicBezTo>
                      <a:pt x="40442" y="0"/>
                      <a:pt x="36783" y="1061"/>
                      <a:pt x="33089" y="4297"/>
                    </a:cubicBezTo>
                    <a:cubicBezTo>
                      <a:pt x="26361" y="10139"/>
                      <a:pt x="23699" y="23596"/>
                      <a:pt x="20150" y="27441"/>
                    </a:cubicBezTo>
                    <a:cubicBezTo>
                      <a:pt x="16711" y="31175"/>
                      <a:pt x="11757" y="35279"/>
                      <a:pt x="10574" y="40196"/>
                    </a:cubicBezTo>
                    <a:cubicBezTo>
                      <a:pt x="9206" y="45852"/>
                      <a:pt x="12238" y="48403"/>
                      <a:pt x="14197" y="52951"/>
                    </a:cubicBezTo>
                    <a:cubicBezTo>
                      <a:pt x="16194" y="57535"/>
                      <a:pt x="14641" y="59531"/>
                      <a:pt x="11573" y="63635"/>
                    </a:cubicBezTo>
                    <a:cubicBezTo>
                      <a:pt x="6175" y="70697"/>
                      <a:pt x="1" y="79791"/>
                      <a:pt x="8393" y="86705"/>
                    </a:cubicBezTo>
                    <a:cubicBezTo>
                      <a:pt x="9243" y="87407"/>
                      <a:pt x="10131" y="88073"/>
                      <a:pt x="11055" y="88664"/>
                    </a:cubicBezTo>
                    <a:cubicBezTo>
                      <a:pt x="9835" y="87629"/>
                      <a:pt x="8763" y="86409"/>
                      <a:pt x="7875" y="85041"/>
                    </a:cubicBezTo>
                    <a:cubicBezTo>
                      <a:pt x="3032" y="77277"/>
                      <a:pt x="7765" y="70142"/>
                      <a:pt x="12719" y="63635"/>
                    </a:cubicBezTo>
                    <a:cubicBezTo>
                      <a:pt x="15824" y="59568"/>
                      <a:pt x="17340" y="57535"/>
                      <a:pt x="15381" y="52988"/>
                    </a:cubicBezTo>
                    <a:cubicBezTo>
                      <a:pt x="13421" y="48403"/>
                      <a:pt x="10389" y="45889"/>
                      <a:pt x="11720" y="40233"/>
                    </a:cubicBezTo>
                    <a:cubicBezTo>
                      <a:pt x="12903" y="35279"/>
                      <a:pt x="17858" y="31175"/>
                      <a:pt x="21333" y="27441"/>
                    </a:cubicBezTo>
                    <a:cubicBezTo>
                      <a:pt x="24882" y="23633"/>
                      <a:pt x="27544" y="10176"/>
                      <a:pt x="34273" y="4297"/>
                    </a:cubicBezTo>
                    <a:cubicBezTo>
                      <a:pt x="37674" y="1303"/>
                      <a:pt x="41297" y="637"/>
                      <a:pt x="43959" y="9"/>
                    </a:cubicBezTo>
                    <a:cubicBezTo>
                      <a:pt x="43806" y="3"/>
                      <a:pt x="43652" y="0"/>
                      <a:pt x="43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3"/>
              <p:cNvSpPr/>
              <p:nvPr/>
            </p:nvSpPr>
            <p:spPr>
              <a:xfrm>
                <a:off x="8052519" y="2826945"/>
                <a:ext cx="520733" cy="1101658"/>
              </a:xfrm>
              <a:custGeom>
                <a:avLst/>
                <a:gdLst/>
                <a:ahLst/>
                <a:cxnLst/>
                <a:rect l="l" t="t" r="r" b="b"/>
                <a:pathLst>
                  <a:path w="28506" h="60307" extrusionOk="0">
                    <a:moveTo>
                      <a:pt x="18204" y="0"/>
                    </a:moveTo>
                    <a:cubicBezTo>
                      <a:pt x="17919" y="0"/>
                      <a:pt x="17665" y="29"/>
                      <a:pt x="17451" y="90"/>
                    </a:cubicBezTo>
                    <a:cubicBezTo>
                      <a:pt x="6249" y="3233"/>
                      <a:pt x="8726" y="26783"/>
                      <a:pt x="8726" y="26783"/>
                    </a:cubicBezTo>
                    <a:cubicBezTo>
                      <a:pt x="8689" y="33068"/>
                      <a:pt x="6249" y="38022"/>
                      <a:pt x="4252" y="43864"/>
                    </a:cubicBezTo>
                    <a:cubicBezTo>
                      <a:pt x="2921" y="47672"/>
                      <a:pt x="1" y="55953"/>
                      <a:pt x="4068" y="58948"/>
                    </a:cubicBezTo>
                    <a:cubicBezTo>
                      <a:pt x="5357" y="59898"/>
                      <a:pt x="6691" y="60306"/>
                      <a:pt x="7974" y="60306"/>
                    </a:cubicBezTo>
                    <a:cubicBezTo>
                      <a:pt x="11584" y="60306"/>
                      <a:pt x="14780" y="57069"/>
                      <a:pt x="15381" y="53550"/>
                    </a:cubicBezTo>
                    <a:cubicBezTo>
                      <a:pt x="16305" y="48078"/>
                      <a:pt x="15824" y="42015"/>
                      <a:pt x="15861" y="36396"/>
                    </a:cubicBezTo>
                    <a:cubicBezTo>
                      <a:pt x="15898" y="25785"/>
                      <a:pt x="28505" y="14065"/>
                      <a:pt x="25178" y="3418"/>
                    </a:cubicBezTo>
                    <a:cubicBezTo>
                      <a:pt x="24685" y="1840"/>
                      <a:pt x="20482" y="0"/>
                      <a:pt x="18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7372438" y="3233616"/>
                <a:ext cx="481550" cy="194713"/>
              </a:xfrm>
              <a:custGeom>
                <a:avLst/>
                <a:gdLst/>
                <a:ahLst/>
                <a:cxnLst/>
                <a:rect l="l" t="t" r="r" b="b"/>
                <a:pathLst>
                  <a:path w="26361" h="10659" extrusionOk="0">
                    <a:moveTo>
                      <a:pt x="3426" y="0"/>
                    </a:moveTo>
                    <a:cubicBezTo>
                      <a:pt x="2710" y="0"/>
                      <a:pt x="2099" y="87"/>
                      <a:pt x="1701" y="307"/>
                    </a:cubicBezTo>
                    <a:cubicBezTo>
                      <a:pt x="814" y="861"/>
                      <a:pt x="222" y="1711"/>
                      <a:pt x="0" y="2747"/>
                    </a:cubicBezTo>
                    <a:lnTo>
                      <a:pt x="1257" y="2747"/>
                    </a:lnTo>
                    <a:cubicBezTo>
                      <a:pt x="2182" y="2821"/>
                      <a:pt x="3106" y="2968"/>
                      <a:pt x="4030" y="3190"/>
                    </a:cubicBezTo>
                    <a:cubicBezTo>
                      <a:pt x="5102" y="3412"/>
                      <a:pt x="6174" y="3671"/>
                      <a:pt x="7247" y="3930"/>
                    </a:cubicBezTo>
                    <a:cubicBezTo>
                      <a:pt x="9058" y="4373"/>
                      <a:pt x="10870" y="4669"/>
                      <a:pt x="12718" y="5076"/>
                    </a:cubicBezTo>
                    <a:cubicBezTo>
                      <a:pt x="14789" y="5556"/>
                      <a:pt x="16859" y="6074"/>
                      <a:pt x="18855" y="6740"/>
                    </a:cubicBezTo>
                    <a:cubicBezTo>
                      <a:pt x="20741" y="7294"/>
                      <a:pt x="22515" y="8070"/>
                      <a:pt x="24179" y="9032"/>
                    </a:cubicBezTo>
                    <a:cubicBezTo>
                      <a:pt x="24919" y="9401"/>
                      <a:pt x="25510" y="9956"/>
                      <a:pt x="25917" y="10658"/>
                    </a:cubicBezTo>
                    <a:cubicBezTo>
                      <a:pt x="26360" y="9069"/>
                      <a:pt x="25843" y="6444"/>
                      <a:pt x="24105" y="5335"/>
                    </a:cubicBezTo>
                    <a:cubicBezTo>
                      <a:pt x="23588" y="5002"/>
                      <a:pt x="19632" y="3893"/>
                      <a:pt x="18264" y="3486"/>
                    </a:cubicBezTo>
                    <a:cubicBezTo>
                      <a:pt x="15232" y="2599"/>
                      <a:pt x="12164" y="1638"/>
                      <a:pt x="9095" y="898"/>
                    </a:cubicBezTo>
                    <a:cubicBezTo>
                      <a:pt x="7717" y="554"/>
                      <a:pt x="5238" y="0"/>
                      <a:pt x="3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3"/>
              <p:cNvSpPr/>
              <p:nvPr/>
            </p:nvSpPr>
            <p:spPr>
              <a:xfrm>
                <a:off x="7368383" y="3281751"/>
                <a:ext cx="477494" cy="187425"/>
              </a:xfrm>
              <a:custGeom>
                <a:avLst/>
                <a:gdLst/>
                <a:ahLst/>
                <a:cxnLst/>
                <a:rect l="l" t="t" r="r" b="b"/>
                <a:pathLst>
                  <a:path w="26139" h="10260" extrusionOk="0">
                    <a:moveTo>
                      <a:pt x="185" y="1"/>
                    </a:moveTo>
                    <a:cubicBezTo>
                      <a:pt x="1" y="777"/>
                      <a:pt x="148" y="1554"/>
                      <a:pt x="592" y="2182"/>
                    </a:cubicBezTo>
                    <a:cubicBezTo>
                      <a:pt x="2071" y="4031"/>
                      <a:pt x="6766" y="5251"/>
                      <a:pt x="9280" y="6138"/>
                    </a:cubicBezTo>
                    <a:cubicBezTo>
                      <a:pt x="12718" y="7284"/>
                      <a:pt x="16268" y="8652"/>
                      <a:pt x="19743" y="9724"/>
                    </a:cubicBezTo>
                    <a:cubicBezTo>
                      <a:pt x="20867" y="10073"/>
                      <a:pt x="21874" y="10259"/>
                      <a:pt x="22748" y="10259"/>
                    </a:cubicBezTo>
                    <a:cubicBezTo>
                      <a:pt x="24373" y="10259"/>
                      <a:pt x="25538" y="9614"/>
                      <a:pt x="26139" y="8171"/>
                    </a:cubicBezTo>
                    <a:lnTo>
                      <a:pt x="26139" y="8134"/>
                    </a:lnTo>
                    <a:cubicBezTo>
                      <a:pt x="25584" y="6249"/>
                      <a:pt x="21333" y="4733"/>
                      <a:pt x="19114" y="4031"/>
                    </a:cubicBezTo>
                    <a:cubicBezTo>
                      <a:pt x="17118" y="3365"/>
                      <a:pt x="15048" y="2811"/>
                      <a:pt x="12977" y="2367"/>
                    </a:cubicBezTo>
                    <a:cubicBezTo>
                      <a:pt x="11129" y="1960"/>
                      <a:pt x="9280" y="1664"/>
                      <a:pt x="7469" y="1184"/>
                    </a:cubicBezTo>
                    <a:cubicBezTo>
                      <a:pt x="5472" y="740"/>
                      <a:pt x="3328" y="112"/>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3"/>
              <p:cNvSpPr/>
              <p:nvPr/>
            </p:nvSpPr>
            <p:spPr>
              <a:xfrm>
                <a:off x="7383234" y="3239881"/>
                <a:ext cx="229093" cy="58474"/>
              </a:xfrm>
              <a:custGeom>
                <a:avLst/>
                <a:gdLst/>
                <a:ahLst/>
                <a:cxnLst/>
                <a:rect l="l" t="t" r="r" b="b"/>
                <a:pathLst>
                  <a:path w="12541" h="3201" extrusionOk="0">
                    <a:moveTo>
                      <a:pt x="1110" y="1"/>
                    </a:moveTo>
                    <a:cubicBezTo>
                      <a:pt x="703" y="333"/>
                      <a:pt x="334" y="666"/>
                      <a:pt x="1" y="1036"/>
                    </a:cubicBezTo>
                    <a:cubicBezTo>
                      <a:pt x="61" y="1024"/>
                      <a:pt x="142" y="1018"/>
                      <a:pt x="241" y="1018"/>
                    </a:cubicBezTo>
                    <a:cubicBezTo>
                      <a:pt x="1970" y="1018"/>
                      <a:pt x="9285" y="2754"/>
                      <a:pt x="10648" y="3069"/>
                    </a:cubicBezTo>
                    <a:cubicBezTo>
                      <a:pt x="11036" y="3160"/>
                      <a:pt x="11363" y="3201"/>
                      <a:pt x="11619" y="3201"/>
                    </a:cubicBezTo>
                    <a:cubicBezTo>
                      <a:pt x="12510" y="3201"/>
                      <a:pt x="12541" y="2703"/>
                      <a:pt x="11277" y="2071"/>
                    </a:cubicBezTo>
                    <a:cubicBezTo>
                      <a:pt x="9613" y="1258"/>
                      <a:pt x="1110" y="1"/>
                      <a:pt x="1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3"/>
              <p:cNvSpPr/>
              <p:nvPr/>
            </p:nvSpPr>
            <p:spPr>
              <a:xfrm>
                <a:off x="7442001" y="3375627"/>
                <a:ext cx="238409" cy="461492"/>
              </a:xfrm>
              <a:custGeom>
                <a:avLst/>
                <a:gdLst/>
                <a:ahLst/>
                <a:cxnLst/>
                <a:rect l="l" t="t" r="r" b="b"/>
                <a:pathLst>
                  <a:path w="13051" h="25263" extrusionOk="0">
                    <a:moveTo>
                      <a:pt x="8097" y="1"/>
                    </a:moveTo>
                    <a:cubicBezTo>
                      <a:pt x="8097" y="1"/>
                      <a:pt x="666" y="21555"/>
                      <a:pt x="0" y="23070"/>
                    </a:cubicBezTo>
                    <a:cubicBezTo>
                      <a:pt x="1522" y="24408"/>
                      <a:pt x="3565" y="25262"/>
                      <a:pt x="5482" y="25262"/>
                    </a:cubicBezTo>
                    <a:cubicBezTo>
                      <a:pt x="6266" y="25262"/>
                      <a:pt x="7029" y="25119"/>
                      <a:pt x="7727" y="24808"/>
                    </a:cubicBezTo>
                    <a:cubicBezTo>
                      <a:pt x="10352" y="16564"/>
                      <a:pt x="13051" y="1184"/>
                      <a:pt x="13051" y="1184"/>
                    </a:cubicBezTo>
                    <a:lnTo>
                      <a:pt x="80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86" name="Google Shape;1186;p53"/>
          <p:cNvCxnSpPr/>
          <p:nvPr/>
        </p:nvCxnSpPr>
        <p:spPr>
          <a:xfrm rot="10800000">
            <a:off x="4013" y="3269650"/>
            <a:ext cx="4292100" cy="0"/>
          </a:xfrm>
          <a:prstGeom prst="straightConnector1">
            <a:avLst/>
          </a:prstGeom>
          <a:noFill/>
          <a:ln w="19050" cap="flat" cmpd="sng">
            <a:solidFill>
              <a:schemeClr val="accent1"/>
            </a:solidFill>
            <a:prstDash val="solid"/>
            <a:round/>
            <a:headEnd type="none" w="med" len="med"/>
            <a:tailEnd type="none" w="med" len="med"/>
          </a:ln>
        </p:spPr>
      </p:cxnSp>
      <p:sp>
        <p:nvSpPr>
          <p:cNvPr id="1187" name="Google Shape;1187;p53"/>
          <p:cNvSpPr/>
          <p:nvPr/>
        </p:nvSpPr>
        <p:spPr>
          <a:xfrm rot="10800000" flipH="1">
            <a:off x="4296125" y="31956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3"/>
          <p:cNvGrpSpPr/>
          <p:nvPr/>
        </p:nvGrpSpPr>
        <p:grpSpPr>
          <a:xfrm>
            <a:off x="803157" y="785625"/>
            <a:ext cx="7946368" cy="3960919"/>
            <a:chOff x="803157" y="785625"/>
            <a:chExt cx="7946368" cy="3960919"/>
          </a:xfrm>
        </p:grpSpPr>
        <p:grpSp>
          <p:nvGrpSpPr>
            <p:cNvPr id="1189" name="Google Shape;1189;p53"/>
            <p:cNvGrpSpPr/>
            <p:nvPr/>
          </p:nvGrpSpPr>
          <p:grpSpPr>
            <a:xfrm>
              <a:off x="803157" y="4098576"/>
              <a:ext cx="545147" cy="506901"/>
              <a:chOff x="4818730" y="3307263"/>
              <a:chExt cx="1827512" cy="1699300"/>
            </a:xfrm>
          </p:grpSpPr>
          <p:sp>
            <p:nvSpPr>
              <p:cNvPr id="1190" name="Google Shape;1190;p53"/>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3"/>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3"/>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3"/>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3"/>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3"/>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3"/>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3"/>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3"/>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3"/>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3"/>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3"/>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3"/>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3"/>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3"/>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3"/>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3"/>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3"/>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3"/>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3"/>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3"/>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 name="Google Shape;1215;p53"/>
            <p:cNvSpPr/>
            <p:nvPr/>
          </p:nvSpPr>
          <p:spPr>
            <a:xfrm>
              <a:off x="2505525" y="416547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3"/>
            <p:cNvSpPr/>
            <p:nvPr/>
          </p:nvSpPr>
          <p:spPr>
            <a:xfrm>
              <a:off x="2551425" y="78562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3"/>
            <p:cNvSpPr/>
            <p:nvPr/>
          </p:nvSpPr>
          <p:spPr>
            <a:xfrm>
              <a:off x="8189350" y="85147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53"/>
            <p:cNvGrpSpPr/>
            <p:nvPr/>
          </p:nvGrpSpPr>
          <p:grpSpPr>
            <a:xfrm rot="-7546048">
              <a:off x="4135822" y="4172331"/>
              <a:ext cx="161701" cy="641985"/>
              <a:chOff x="7004550" y="3676293"/>
              <a:chExt cx="161700" cy="641982"/>
            </a:xfrm>
          </p:grpSpPr>
          <p:sp>
            <p:nvSpPr>
              <p:cNvPr id="1219" name="Google Shape;1219;p53"/>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3"/>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3"/>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3"/>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53"/>
            <p:cNvSpPr/>
            <p:nvPr/>
          </p:nvSpPr>
          <p:spPr>
            <a:xfrm>
              <a:off x="4829900" y="17842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3"/>
            <p:cNvSpPr/>
            <p:nvPr/>
          </p:nvSpPr>
          <p:spPr>
            <a:xfrm>
              <a:off x="8559925" y="390897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2"/>
        <p:cNvGrpSpPr/>
        <p:nvPr/>
      </p:nvGrpSpPr>
      <p:grpSpPr>
        <a:xfrm>
          <a:off x="0" y="0"/>
          <a:ext cx="0" cy="0"/>
          <a:chOff x="0" y="0"/>
          <a:chExt cx="0" cy="0"/>
        </a:xfrm>
      </p:grpSpPr>
      <p:grpSp>
        <p:nvGrpSpPr>
          <p:cNvPr id="1717" name="Google Shape;1717;p63"/>
          <p:cNvGrpSpPr/>
          <p:nvPr/>
        </p:nvGrpSpPr>
        <p:grpSpPr>
          <a:xfrm>
            <a:off x="717432" y="538026"/>
            <a:ext cx="545147" cy="506901"/>
            <a:chOff x="4818730" y="3307263"/>
            <a:chExt cx="1827512" cy="1699300"/>
          </a:xfrm>
        </p:grpSpPr>
        <p:sp>
          <p:nvSpPr>
            <p:cNvPr id="1718" name="Google Shape;1718;p63"/>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3"/>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3"/>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3"/>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3"/>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3"/>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3"/>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3"/>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3"/>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3"/>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3"/>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3"/>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3"/>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3"/>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3"/>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3"/>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3"/>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3"/>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3"/>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3"/>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3"/>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3"/>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3"/>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3"/>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3"/>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 name="object 27">
            <a:extLst>
              <a:ext uri="{FF2B5EF4-FFF2-40B4-BE49-F238E27FC236}">
                <a16:creationId xmlns:a16="http://schemas.microsoft.com/office/drawing/2014/main" id="{172FA24E-E3FB-56DF-72CF-57C0D3F51FFA}"/>
              </a:ext>
            </a:extLst>
          </p:cNvPr>
          <p:cNvPicPr/>
          <p:nvPr/>
        </p:nvPicPr>
        <p:blipFill>
          <a:blip r:embed="rId3" cstate="print"/>
          <a:stretch>
            <a:fillRect/>
          </a:stretch>
        </p:blipFill>
        <p:spPr>
          <a:xfrm>
            <a:off x="975287" y="1311057"/>
            <a:ext cx="1035048" cy="1176648"/>
          </a:xfrm>
          <a:prstGeom prst="rect">
            <a:avLst/>
          </a:prstGeom>
        </p:spPr>
      </p:pic>
      <p:pic>
        <p:nvPicPr>
          <p:cNvPr id="49" name="object 28">
            <a:extLst>
              <a:ext uri="{FF2B5EF4-FFF2-40B4-BE49-F238E27FC236}">
                <a16:creationId xmlns:a16="http://schemas.microsoft.com/office/drawing/2014/main" id="{4A6ABD15-6619-FFEB-80E7-B50BA1827C4A}"/>
              </a:ext>
            </a:extLst>
          </p:cNvPr>
          <p:cNvPicPr/>
          <p:nvPr/>
        </p:nvPicPr>
        <p:blipFill>
          <a:blip r:embed="rId4" cstate="print"/>
          <a:stretch>
            <a:fillRect/>
          </a:stretch>
        </p:blipFill>
        <p:spPr>
          <a:xfrm>
            <a:off x="2875251" y="1899381"/>
            <a:ext cx="792978" cy="1176649"/>
          </a:xfrm>
          <a:prstGeom prst="rect">
            <a:avLst/>
          </a:prstGeom>
        </p:spPr>
      </p:pic>
      <p:pic>
        <p:nvPicPr>
          <p:cNvPr id="50" name="object 31">
            <a:extLst>
              <a:ext uri="{FF2B5EF4-FFF2-40B4-BE49-F238E27FC236}">
                <a16:creationId xmlns:a16="http://schemas.microsoft.com/office/drawing/2014/main" id="{8CC671A5-082B-9AB9-EFA8-5A3F1A997EEB}"/>
              </a:ext>
            </a:extLst>
          </p:cNvPr>
          <p:cNvPicPr/>
          <p:nvPr/>
        </p:nvPicPr>
        <p:blipFill>
          <a:blip r:embed="rId5" cstate="print"/>
          <a:stretch>
            <a:fillRect/>
          </a:stretch>
        </p:blipFill>
        <p:spPr>
          <a:xfrm>
            <a:off x="4855883" y="1838662"/>
            <a:ext cx="1167764" cy="1091763"/>
          </a:xfrm>
          <a:prstGeom prst="rect">
            <a:avLst/>
          </a:prstGeom>
        </p:spPr>
      </p:pic>
      <p:pic>
        <p:nvPicPr>
          <p:cNvPr id="51" name="object 32">
            <a:extLst>
              <a:ext uri="{FF2B5EF4-FFF2-40B4-BE49-F238E27FC236}">
                <a16:creationId xmlns:a16="http://schemas.microsoft.com/office/drawing/2014/main" id="{47BBDA29-0203-0B2B-F06C-EFD8A30BAE46}"/>
              </a:ext>
            </a:extLst>
          </p:cNvPr>
          <p:cNvPicPr/>
          <p:nvPr/>
        </p:nvPicPr>
        <p:blipFill>
          <a:blip r:embed="rId6" cstate="print"/>
          <a:stretch>
            <a:fillRect/>
          </a:stretch>
        </p:blipFill>
        <p:spPr>
          <a:xfrm>
            <a:off x="3805309" y="3517407"/>
            <a:ext cx="1533381" cy="794656"/>
          </a:xfrm>
          <a:prstGeom prst="rect">
            <a:avLst/>
          </a:prstGeom>
        </p:spPr>
      </p:pic>
      <p:pic>
        <p:nvPicPr>
          <p:cNvPr id="52" name="Picture 41">
            <a:extLst>
              <a:ext uri="{FF2B5EF4-FFF2-40B4-BE49-F238E27FC236}">
                <a16:creationId xmlns:a16="http://schemas.microsoft.com/office/drawing/2014/main" id="{5AD612EA-A9D1-9011-C3C3-79B5A2DCA92B}"/>
              </a:ext>
            </a:extLst>
          </p:cNvPr>
          <p:cNvPicPr>
            <a:picLocks noChangeAspect="1"/>
          </p:cNvPicPr>
          <p:nvPr/>
        </p:nvPicPr>
        <p:blipFill>
          <a:blip r:embed="rId7" cstate="print">
            <a:extLst>
              <a:ext uri="{BEBA8EAE-BF5A-486C-A8C5-ECC9F3942E4B}">
                <a14:imgProps xmlns:a14="http://schemas.microsoft.com/office/drawing/2010/main">
                  <a14:imgLayer r:embed="rId8">
                    <a14:imgEffect>
                      <a14:brightnessContrast bright="8000"/>
                    </a14:imgEffect>
                  </a14:imgLayer>
                </a14:imgProps>
              </a:ext>
              <a:ext uri="{28A0092B-C50C-407E-A947-70E740481C1C}">
                <a14:useLocalDpi xmlns:a14="http://schemas.microsoft.com/office/drawing/2010/main" val="0"/>
              </a:ext>
            </a:extLst>
          </a:blip>
          <a:stretch>
            <a:fillRect/>
          </a:stretch>
        </p:blipFill>
        <p:spPr>
          <a:xfrm>
            <a:off x="7046761" y="1145895"/>
            <a:ext cx="1167765" cy="1091763"/>
          </a:xfrm>
          <a:prstGeom prst="rect">
            <a:avLst/>
          </a:prstGeom>
          <a:solidFill>
            <a:schemeClr val="accent1"/>
          </a:solidFill>
        </p:spPr>
      </p:pic>
      <p:pic>
        <p:nvPicPr>
          <p:cNvPr id="7" name="Resim 6">
            <a:extLst>
              <a:ext uri="{FF2B5EF4-FFF2-40B4-BE49-F238E27FC236}">
                <a16:creationId xmlns:a16="http://schemas.microsoft.com/office/drawing/2014/main" id="{1D01F961-16CA-D1E0-8177-3E5636C98406}"/>
              </a:ext>
            </a:extLst>
          </p:cNvPr>
          <p:cNvPicPr>
            <a:picLocks noChangeAspect="1"/>
          </p:cNvPicPr>
          <p:nvPr/>
        </p:nvPicPr>
        <p:blipFill>
          <a:blip r:embed="rId9"/>
          <a:stretch>
            <a:fillRect/>
          </a:stretch>
        </p:blipFill>
        <p:spPr>
          <a:xfrm>
            <a:off x="579722" y="3574701"/>
            <a:ext cx="1826177" cy="737362"/>
          </a:xfrm>
          <a:prstGeom prst="rect">
            <a:avLst/>
          </a:prstGeom>
        </p:spPr>
      </p:pic>
      <p:pic>
        <p:nvPicPr>
          <p:cNvPr id="9" name="Resim 8">
            <a:extLst>
              <a:ext uri="{FF2B5EF4-FFF2-40B4-BE49-F238E27FC236}">
                <a16:creationId xmlns:a16="http://schemas.microsoft.com/office/drawing/2014/main" id="{B8E69630-EBEF-C5FC-D144-6307F90D8B93}"/>
              </a:ext>
            </a:extLst>
          </p:cNvPr>
          <p:cNvPicPr>
            <a:picLocks noChangeAspect="1"/>
          </p:cNvPicPr>
          <p:nvPr/>
        </p:nvPicPr>
        <p:blipFill>
          <a:blip r:embed="rId10"/>
          <a:stretch>
            <a:fillRect/>
          </a:stretch>
        </p:blipFill>
        <p:spPr>
          <a:xfrm>
            <a:off x="6565832" y="3216481"/>
            <a:ext cx="1481168" cy="888701"/>
          </a:xfrm>
          <a:prstGeom prst="rect">
            <a:avLst/>
          </a:prstGeom>
        </p:spPr>
      </p:pic>
      <p:pic>
        <p:nvPicPr>
          <p:cNvPr id="11" name="Resim 10">
            <a:extLst>
              <a:ext uri="{FF2B5EF4-FFF2-40B4-BE49-F238E27FC236}">
                <a16:creationId xmlns:a16="http://schemas.microsoft.com/office/drawing/2014/main" id="{38DA039C-726A-51AA-023A-EC9727578853}"/>
              </a:ext>
            </a:extLst>
          </p:cNvPr>
          <p:cNvPicPr>
            <a:picLocks noChangeAspect="1"/>
          </p:cNvPicPr>
          <p:nvPr/>
        </p:nvPicPr>
        <p:blipFill>
          <a:blip r:embed="rId11"/>
          <a:stretch>
            <a:fillRect/>
          </a:stretch>
        </p:blipFill>
        <p:spPr>
          <a:xfrm>
            <a:off x="2988718" y="417406"/>
            <a:ext cx="1633181" cy="857421"/>
          </a:xfrm>
          <a:prstGeom prst="rect">
            <a:avLst/>
          </a:prstGeom>
        </p:spPr>
      </p:pic>
      <p:pic>
        <p:nvPicPr>
          <p:cNvPr id="13" name="Resim 12">
            <a:extLst>
              <a:ext uri="{FF2B5EF4-FFF2-40B4-BE49-F238E27FC236}">
                <a16:creationId xmlns:a16="http://schemas.microsoft.com/office/drawing/2014/main" id="{BEC07F0D-8008-28BC-42B4-EDBCFDEFE780}"/>
              </a:ext>
            </a:extLst>
          </p:cNvPr>
          <p:cNvPicPr>
            <a:picLocks noChangeAspect="1"/>
          </p:cNvPicPr>
          <p:nvPr/>
        </p:nvPicPr>
        <p:blipFill>
          <a:blip r:embed="rId12"/>
          <a:stretch>
            <a:fillRect/>
          </a:stretch>
        </p:blipFill>
        <p:spPr>
          <a:xfrm>
            <a:off x="5439765" y="269013"/>
            <a:ext cx="1044928" cy="104492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pic>
        <p:nvPicPr>
          <p:cNvPr id="7" name="Resim 6" descr="tablo içeren bir resim&#10;&#10;Açıklama otomatik olarak oluşturuldu">
            <a:extLst>
              <a:ext uri="{FF2B5EF4-FFF2-40B4-BE49-F238E27FC236}">
                <a16:creationId xmlns:a16="http://schemas.microsoft.com/office/drawing/2014/main" id="{4A72C951-2286-7C02-7330-88F445A5737A}"/>
              </a:ext>
            </a:extLst>
          </p:cNvPr>
          <p:cNvPicPr>
            <a:picLocks noChangeAspect="1"/>
          </p:cNvPicPr>
          <p:nvPr/>
        </p:nvPicPr>
        <p:blipFill>
          <a:blip r:embed="rId3"/>
          <a:stretch>
            <a:fillRect/>
          </a:stretch>
        </p:blipFill>
        <p:spPr>
          <a:xfrm>
            <a:off x="1056381" y="526366"/>
            <a:ext cx="5014180" cy="3566334"/>
          </a:xfrm>
          <a:prstGeom prst="rect">
            <a:avLst/>
          </a:prstGeom>
        </p:spPr>
      </p:pic>
      <p:sp>
        <p:nvSpPr>
          <p:cNvPr id="12" name="Metin kutusu 11">
            <a:extLst>
              <a:ext uri="{FF2B5EF4-FFF2-40B4-BE49-F238E27FC236}">
                <a16:creationId xmlns:a16="http://schemas.microsoft.com/office/drawing/2014/main" id="{A8DDCB39-5640-7B21-0AD9-871F809F8CF5}"/>
              </a:ext>
            </a:extLst>
          </p:cNvPr>
          <p:cNvSpPr txBox="1"/>
          <p:nvPr/>
        </p:nvSpPr>
        <p:spPr>
          <a:xfrm>
            <a:off x="6406737" y="3631035"/>
            <a:ext cx="2179211" cy="461665"/>
          </a:xfrm>
          <a:prstGeom prst="rect">
            <a:avLst/>
          </a:prstGeom>
          <a:noFill/>
        </p:spPr>
        <p:txBody>
          <a:bodyPr wrap="square" rtlCol="0">
            <a:spAutoFit/>
          </a:bodyPr>
          <a:lstStyle/>
          <a:p>
            <a:r>
              <a:rPr lang="tr-TR" sz="2400" b="1" dirty="0">
                <a:solidFill>
                  <a:schemeClr val="accent6"/>
                </a:solidFill>
                <a:latin typeface="Agency FB" panose="020B0503020202020204" pitchFamily="34" charset="0"/>
              </a:rPr>
              <a:t>100% PASSED </a:t>
            </a:r>
            <a:r>
              <a:rPr lang="tr-TR" sz="2400" b="1" dirty="0">
                <a:solidFill>
                  <a:schemeClr val="accent6"/>
                </a:solidFill>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241454"/>
            </a:gs>
            <a:gs pos="100000">
              <a:srgbClr val="4E2CB3"/>
            </a:gs>
          </a:gsLst>
          <a:lin ang="5400012" scaled="0"/>
        </a:gradFill>
        <a:effectLst/>
      </p:bgPr>
    </p:bg>
    <p:spTree>
      <p:nvGrpSpPr>
        <p:cNvPr id="1" name="Shape 839"/>
        <p:cNvGrpSpPr/>
        <p:nvPr/>
      </p:nvGrpSpPr>
      <p:grpSpPr>
        <a:xfrm>
          <a:off x="0" y="0"/>
          <a:ext cx="0" cy="0"/>
          <a:chOff x="0" y="0"/>
          <a:chExt cx="0" cy="0"/>
        </a:xfrm>
      </p:grpSpPr>
      <p:pic>
        <p:nvPicPr>
          <p:cNvPr id="7" name="Resim 6">
            <a:extLst>
              <a:ext uri="{FF2B5EF4-FFF2-40B4-BE49-F238E27FC236}">
                <a16:creationId xmlns:a16="http://schemas.microsoft.com/office/drawing/2014/main" id="{E592BA07-D10F-A72B-3DAC-A2F87D43E1DD}"/>
              </a:ext>
            </a:extLst>
          </p:cNvPr>
          <p:cNvPicPr>
            <a:picLocks noChangeAspect="1"/>
          </p:cNvPicPr>
          <p:nvPr/>
        </p:nvPicPr>
        <p:blipFill>
          <a:blip r:embed="rId3"/>
          <a:stretch>
            <a:fillRect/>
          </a:stretch>
        </p:blipFill>
        <p:spPr>
          <a:xfrm>
            <a:off x="481263" y="270710"/>
            <a:ext cx="8181474" cy="4602079"/>
          </a:xfrm>
          <a:prstGeom prst="rect">
            <a:avLst/>
          </a:prstGeom>
        </p:spPr>
      </p:pic>
    </p:spTree>
  </p:cSld>
  <p:clrMapOvr>
    <a:masterClrMapping/>
  </p:clrMapOvr>
</p:sld>
</file>

<file path=ppt/theme/theme1.xml><?xml version="1.0" encoding="utf-8"?>
<a:theme xmlns:a="http://schemas.openxmlformats.org/drawingml/2006/main" name="Electronic Sports Company Project Proposal by Slidesgo">
  <a:themeElements>
    <a:clrScheme name="Simple Light">
      <a:dk1>
        <a:srgbClr val="000000"/>
      </a:dk1>
      <a:lt1>
        <a:srgbClr val="241454"/>
      </a:lt1>
      <a:dk2>
        <a:srgbClr val="4E2CB3"/>
      </a:dk2>
      <a:lt2>
        <a:srgbClr val="5C2FDF"/>
      </a:lt2>
      <a:accent1>
        <a:srgbClr val="8EB8DE"/>
      </a:accent1>
      <a:accent2>
        <a:srgbClr val="4D4DD0"/>
      </a:accent2>
      <a:accent3>
        <a:srgbClr val="B961EB"/>
      </a:accent3>
      <a:accent4>
        <a:srgbClr val="F7743C"/>
      </a:accent4>
      <a:accent5>
        <a:srgbClr val="CB480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536</TotalTime>
  <Words>424</Words>
  <Application>Microsoft Office PowerPoint</Application>
  <PresentationFormat>Ekran Gösterisi (16:9)</PresentationFormat>
  <Paragraphs>73</Paragraphs>
  <Slides>16</Slides>
  <Notes>11</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16</vt:i4>
      </vt:variant>
    </vt:vector>
  </HeadingPairs>
  <TitlesOfParts>
    <vt:vector size="24" baseType="lpstr">
      <vt:lpstr>Arial</vt:lpstr>
      <vt:lpstr>-apple-system</vt:lpstr>
      <vt:lpstr>Roboto Condensed Light</vt:lpstr>
      <vt:lpstr>Saira SemiCondensed ExtraBold</vt:lpstr>
      <vt:lpstr>Arial Nova</vt:lpstr>
      <vt:lpstr>Sora</vt:lpstr>
      <vt:lpstr>Agency FB</vt:lpstr>
      <vt:lpstr>Electronic Sports Company Project Proposal by Slidesgo</vt:lpstr>
      <vt:lpstr>Academic Research Recommender System HYPERCORRECT</vt:lpstr>
      <vt:lpstr>01</vt:lpstr>
      <vt:lpstr>In this project, we developed an academic research recommender system which named as «HYPERCORRECT»   The purpose of this project is to recommend papers that may be of interest to the user, as well as the paper search engine.</vt:lpstr>
      <vt:lpstr>PROBLEMS</vt:lpstr>
      <vt:lpstr>SOLUTIONS</vt:lpstr>
      <vt:lpstr>Technologies</vt:lpstr>
      <vt:lpstr>PowerPoint Sunusu</vt:lpstr>
      <vt:lpstr>PowerPoint Sunusu</vt:lpstr>
      <vt:lpstr>PowerPoint Sunusu</vt:lpstr>
      <vt:lpstr>PowerPoint Sunusu</vt:lpstr>
      <vt:lpstr>PowerPoint Sunusu</vt:lpstr>
      <vt:lpstr>PowerPoint Sunusu</vt:lpstr>
      <vt:lpstr>PowerPoint Sunusu</vt:lpstr>
      <vt:lpstr>PowerPoint Sunusu</vt:lpstr>
      <vt:lpstr>CONCLUSION</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Research Recommender System HYPERCORRECT</dc:title>
  <dc:creator>Basak</dc:creator>
  <cp:lastModifiedBy>Başak Çavuşdağ</cp:lastModifiedBy>
  <cp:revision>14</cp:revision>
  <dcterms:modified xsi:type="dcterms:W3CDTF">2022-06-12T16:55:33Z</dcterms:modified>
</cp:coreProperties>
</file>